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A51CA0-0B2B-415D-9998-598AC8829571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2A0D8-1CB8-4BAF-8260-0A59117869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Krolik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Sergio\&#1056;&#1072;&#1073;&#1086;&#1095;&#1080;&#1081;%20&#1089;&#1090;&#1086;&#1083;\Zvuki-zhivotnyh-koshka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Lay-sobaki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Kurica(muzofon.com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&#1082;&#1086;&#1079;&#1099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korova(muzofon.com)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Barany(muzofon.com)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loshadka(muzofon.com)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rgio\&#1056;&#1072;&#1073;&#1086;&#1095;&#1080;&#1081;%20&#1089;&#1090;&#1086;&#1083;\zvuki-zhivotnyh-porosenok(muzofon.com)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Братья наши меньшие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954832" y="5805264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Домашние животные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Длинное ухо,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Комочек пуха,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Прыгает ловко,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морковку.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0familyiseveryth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9" y="2077653"/>
            <a:ext cx="5662596" cy="4246947"/>
          </a:xfrm>
        </p:spPr>
      </p:pic>
      <p:pic>
        <p:nvPicPr>
          <p:cNvPr id="5" name="Krol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140968"/>
            <a:ext cx="304800" cy="304800"/>
          </a:xfrm>
          <a:prstGeom prst="rect">
            <a:avLst/>
          </a:prstGeom>
        </p:spPr>
      </p:pic>
      <p:pic>
        <p:nvPicPr>
          <p:cNvPr id="5" name="Рисунок 4" descr="acid_picdump_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124744"/>
            <a:ext cx="4653136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Даже по железной крыше,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Ходит тихо, тише мыши.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охоту ночью выйдет,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как днём всё видит.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Часто спит, а после сна,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Умывается 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шки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979712" y="2132856"/>
            <a:ext cx="5487988" cy="4159250"/>
          </a:xfrm>
        </p:spPr>
      </p:pic>
      <p:pic>
        <p:nvPicPr>
          <p:cNvPr id="5" name="Zvuki-zhivotnyh-kosh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дворе построен дом,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Новый дом с одним окном.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Поселился сторож в нём.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Ночью сторож лает —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свой охраняет.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Стоит домик у ворот.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Отгадай, кто там живёт?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бак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2492896"/>
            <a:ext cx="5086531" cy="3814898"/>
          </a:xfrm>
        </p:spPr>
      </p:pic>
      <p:pic>
        <p:nvPicPr>
          <p:cNvPr id="6" name="Zvuki-zhivotnyh-Lay-soba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обычная наседка,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Уточка - моя соседка.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Жаль, взлететь мне нелегко,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Куд-кудах, ко-ко-ко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11274.jpg.70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3886" y="1935163"/>
            <a:ext cx="5536227" cy="4389437"/>
          </a:xfrm>
        </p:spPr>
      </p:pic>
      <p:pic>
        <p:nvPicPr>
          <p:cNvPr id="5" name="Zvuki-zhivotnyh-Kuric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бородой, а не старик,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рогами, а не бык,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Доят, а не корова,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Лыко дерёт,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лаптей не плетёт.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зо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4245" y="1935163"/>
            <a:ext cx="5855509" cy="4389437"/>
          </a:xfrm>
        </p:spPr>
      </p:pic>
      <p:pic>
        <p:nvPicPr>
          <p:cNvPr id="5" name="к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Голодная мычит,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Сытая жуёт,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Всем ребятам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Молоко даёт.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овк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75" y="2753519"/>
            <a:ext cx="4286250" cy="2752725"/>
          </a:xfrm>
        </p:spPr>
      </p:pic>
      <p:pic>
        <p:nvPicPr>
          <p:cNvPr id="6" name="zvuki-zhivotnyh-korov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Облачко на ножках бегает по дорожке.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вц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  <p:pic>
        <p:nvPicPr>
          <p:cNvPr id="5" name="Zvuki-zhivotnyh-Bara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Везёт она воз.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Ест сено да овёс.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лошад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  <p:pic>
        <p:nvPicPr>
          <p:cNvPr id="5" name="Zvuki-zhivotnyh-loshad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Вместо носа пятачок,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Вместо хвостика крючок.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«Хрю-хрю-хрю!» — он нам кричит,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«Здравствуйте!» — он говорит.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свин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8707" y="1935163"/>
            <a:ext cx="5846586" cy="4389437"/>
          </a:xfrm>
        </p:spPr>
      </p:pic>
      <p:pic>
        <p:nvPicPr>
          <p:cNvPr id="5" name="zvuki-zhivotnyh-poroseno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43</Words>
  <Application>Microsoft Office PowerPoint</Application>
  <PresentationFormat>Экран (4:3)</PresentationFormat>
  <Paragraphs>13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Домашние животные</vt:lpstr>
      <vt:lpstr>Даже по железной крыше,  Ходит тихо, тише мыши.  На охоту ночью выйдет,  И как днём всё видит.  Часто спит, а после сна,  Умывается она. </vt:lpstr>
      <vt:lpstr>Во дворе построен дом, Новый дом с одним окном. Поселился сторож в нём. Ночью сторож лает — Дом свой охраняет. Стоит домик у ворот. Отгадай, кто там живёт? </vt:lpstr>
      <vt:lpstr>Я обычная наседка, Уточка - моя соседка. Жаль, взлететь мне нелегко, Куд-кудах, ко-ко-ко </vt:lpstr>
      <vt:lpstr>С бородой, а не старик,  С рогами, а не бык,  Доят, а не корова,  Лыко дерёт,  А лаптей не плетёт. </vt:lpstr>
      <vt:lpstr>Голодная мычит,  Сытая жуёт,  Всем ребятам  Молоко даёт. </vt:lpstr>
      <vt:lpstr>Облачко на ножках бегает по дорожке.  </vt:lpstr>
      <vt:lpstr> Везёт она воз. Ест сено да овёс. </vt:lpstr>
      <vt:lpstr>Вместо носа пятачок, Вместо хвостика крючок. «Хрю-хрю-хрю!» — он нам кричит, «Здравствуйте!» — он говорит. </vt:lpstr>
      <vt:lpstr>Длинное ухо,  Комочек пуха,  Прыгает ловко,  Любит морковку. 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Sergio</dc:creator>
  <cp:lastModifiedBy>Vladi</cp:lastModifiedBy>
  <cp:revision>18</cp:revision>
  <dcterms:created xsi:type="dcterms:W3CDTF">2015-02-02T19:36:05Z</dcterms:created>
  <dcterms:modified xsi:type="dcterms:W3CDTF">2015-02-04T03:49:02Z</dcterms:modified>
</cp:coreProperties>
</file>