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91DADC9-8984-4057-BC0A-85E10464462B}" type="datetimeFigureOut">
              <a:rPr lang="ru-RU"/>
              <a:pPr>
                <a:defRPr/>
              </a:pPr>
              <a:t>14.02.2014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EBDDC3"/>
              </a:solidFill>
            </a:endParaRPr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D44FE8A-83A6-4770-8C2C-02BB126C567D}" type="slidenum">
              <a:rPr lang="ru-RU">
                <a:solidFill>
                  <a:srgbClr val="EBDDC3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08851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C60B4-17DB-4C9C-8E3C-14369E390236}" type="datetimeFigureOut">
              <a:rPr lang="ru-RU">
                <a:solidFill>
                  <a:srgbClr val="775F55"/>
                </a:solidFill>
              </a:rPr>
              <a:pPr>
                <a:defRPr/>
              </a:pPr>
              <a:t>14.02.2014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AB9EA-C666-4D75-B2EA-90EE3C6ACA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9443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3CE85C-D794-4986-8127-AB0CAF52E15B}" type="datetimeFigureOut">
              <a:rPr lang="ru-RU">
                <a:solidFill>
                  <a:srgbClr val="775F55"/>
                </a:solidFill>
              </a:rPr>
              <a:pPr>
                <a:defRPr/>
              </a:pPr>
              <a:t>14.02.2014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775F55"/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E5E15-2A37-4F4B-9970-7613263F89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72959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A79C5-370F-4B31-9AA7-E3DF895E02A8}" type="datetimeFigureOut">
              <a:rPr lang="ru-RU">
                <a:solidFill>
                  <a:srgbClr val="775F55"/>
                </a:solidFill>
              </a:rPr>
              <a:pPr>
                <a:defRPr/>
              </a:pPr>
              <a:t>14.02.2014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8BC16-4C1B-460F-8334-33566D3B2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075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A91A0-D5C5-4E0C-A818-D7C61BE69D32}" type="datetimeFigureOut">
              <a:rPr lang="ru-RU">
                <a:solidFill>
                  <a:srgbClr val="775F55"/>
                </a:solidFill>
              </a:rPr>
              <a:pPr>
                <a:defRPr/>
              </a:pPr>
              <a:t>14.02.2014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851E49D-4399-443A-AA6F-7E349F64A8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21446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BE611DB-AB0C-4077-A99A-292D3A42DBDB}" type="datetimeFigureOut">
              <a:rPr lang="ru-RU">
                <a:solidFill>
                  <a:srgbClr val="775F55"/>
                </a:solidFill>
              </a:rPr>
              <a:pPr>
                <a:defRPr/>
              </a:pPr>
              <a:t>14.02.2014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8B41F7F-F8CA-4CB3-8698-61A602A868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4134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76EC803-1606-4A77-B7F6-0A3F35DE5776}" type="datetimeFigureOut">
              <a:rPr lang="ru-RU">
                <a:solidFill>
                  <a:srgbClr val="775F55"/>
                </a:solidFill>
              </a:rPr>
              <a:pPr>
                <a:defRPr/>
              </a:pPr>
              <a:t>14.02.2014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A8BD3D1-C437-4730-A2D1-27A14BC2C6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789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26D3C-8618-4F7D-B1D2-26A11C22263C}" type="datetimeFigureOut">
              <a:rPr lang="ru-RU">
                <a:solidFill>
                  <a:srgbClr val="775F55"/>
                </a:solidFill>
              </a:rPr>
              <a:pPr>
                <a:defRPr/>
              </a:pPr>
              <a:t>14.02.2014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775F55"/>
              </a:solidFill>
            </a:endParaRPr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1EE04-4CF3-46E4-B3A5-B99D3119DC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365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ED5DF-E204-4125-B703-E9806AFCA730}" type="datetimeFigureOut">
              <a:rPr lang="ru-RU">
                <a:solidFill>
                  <a:srgbClr val="775F55"/>
                </a:solidFill>
              </a:rPr>
              <a:pPr>
                <a:defRPr/>
              </a:pPr>
              <a:t>14.02.2014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775F5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D3B3B25A-73E3-4387-B016-27C0498C8676}" type="slidenum">
              <a:rPr lang="ru-RU">
                <a:solidFill>
                  <a:srgbClr val="775F55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516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19C062-ECC8-4A78-839A-291442A9A76E}" type="datetimeFigureOut">
              <a:rPr lang="ru-RU">
                <a:solidFill>
                  <a:srgbClr val="775F55"/>
                </a:solidFill>
              </a:rPr>
              <a:pPr>
                <a:defRPr/>
              </a:pPr>
              <a:t>14.02.2014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775F55"/>
              </a:solidFill>
            </a:endParaRPr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434A2-8C9B-4CFA-A39D-3EDEEDF085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322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D797BBD-883E-468A-825D-F6364E14790F}" type="datetimeFigureOut">
              <a:rPr lang="ru-RU">
                <a:solidFill>
                  <a:srgbClr val="775F55"/>
                </a:solidFill>
              </a:rPr>
              <a:pPr>
                <a:defRPr/>
              </a:pPr>
              <a:t>14.02.2014</a:t>
            </a:fld>
            <a:endParaRPr lang="ru-RU">
              <a:solidFill>
                <a:srgbClr val="775F55"/>
              </a:solidFill>
            </a:endParaRPr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 smtClean="0"/>
            </a:lvl1pPr>
          </a:lstStyle>
          <a:p>
            <a:pPr>
              <a:defRPr/>
            </a:pPr>
            <a:fld id="{872F0B63-C43E-4652-B69E-A0EC76CF6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75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 smtClean="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CEEB5D7-02AA-40FB-B68B-7329DBE259FA}" type="datetimeFigureOut">
              <a:rPr lang="ru-RU">
                <a:solidFill>
                  <a:srgbClr val="775F55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14.02.2014</a:t>
            </a:fld>
            <a:endParaRPr lang="ru-RU">
              <a:solidFill>
                <a:srgbClr val="775F55"/>
              </a:solidFill>
              <a:latin typeface="Arial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775F55"/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 smtClean="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DE7F93-65D0-462F-8611-59B57FE4CF1E}" type="slidenum">
              <a:rPr lang="ru-RU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094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Александр Николаевич Скрябин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(1871-1915)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253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167063" y="1600200"/>
            <a:ext cx="3044825" cy="4495800"/>
          </a:xfrm>
          <a:noFill/>
        </p:spPr>
      </p:pic>
    </p:spTree>
    <p:extLst>
      <p:ext uri="{BB962C8B-B14F-4D97-AF65-F5344CB8AC3E}">
        <p14:creationId xmlns:p14="http://schemas.microsoft.com/office/powerpoint/2010/main" val="321822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0243" name="Содержимое 5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ru-RU" altLang="ru-RU" smtClean="0"/>
              <a:t>«Краски следует применять не потому, что они существуют или не существуют в этом звучании в природе, а потому, что именно в этом звучании  они необходимы в картине»</a:t>
            </a:r>
          </a:p>
        </p:txBody>
      </p:sp>
    </p:spTree>
    <p:extLst>
      <p:ext uri="{BB962C8B-B14F-4D97-AF65-F5344CB8AC3E}">
        <p14:creationId xmlns:p14="http://schemas.microsoft.com/office/powerpoint/2010/main" val="318646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Цветной слух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ru-RU" altLang="ru-RU" smtClean="0"/>
              <a:t>Цветной слух или синопсия — явление, при котором два чувства — зрение и слух — связываются воедино. Человек, обладающий цветным слухом, слушая музыку, видит или воображает цветовые зрительные образы, которые могут вторгаться в реальное видение мира. Таких людей называют синестетиками.</a:t>
            </a:r>
          </a:p>
        </p:txBody>
      </p:sp>
    </p:spTree>
    <p:extLst>
      <p:ext uri="{BB962C8B-B14F-4D97-AF65-F5344CB8AC3E}">
        <p14:creationId xmlns:p14="http://schemas.microsoft.com/office/powerpoint/2010/main" val="319945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Соотношение цветов и тональностей по Скрябину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4579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1700" y="1857375"/>
            <a:ext cx="8145463" cy="3786188"/>
          </a:xfrm>
          <a:noFill/>
        </p:spPr>
      </p:pic>
    </p:spTree>
    <p:extLst>
      <p:ext uri="{BB962C8B-B14F-4D97-AF65-F5344CB8AC3E}">
        <p14:creationId xmlns:p14="http://schemas.microsoft.com/office/powerpoint/2010/main" val="3310409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Световая симфония «Прометей»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5603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14625" y="1341438"/>
            <a:ext cx="4643438" cy="4713287"/>
          </a:xfrm>
          <a:noFill/>
        </p:spPr>
      </p:pic>
    </p:spTree>
    <p:extLst>
      <p:ext uri="{BB962C8B-B14F-4D97-AF65-F5344CB8AC3E}">
        <p14:creationId xmlns:p14="http://schemas.microsoft.com/office/powerpoint/2010/main" val="240117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</TotalTime>
  <Words>96</Words>
  <Application>Microsoft Office PowerPoint</Application>
  <PresentationFormat>Экран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1_Обычная</vt:lpstr>
      <vt:lpstr>Александр Николаевич Скрябин (1871-1915)</vt:lpstr>
      <vt:lpstr>Презентация PowerPoint</vt:lpstr>
      <vt:lpstr>Цветной слух</vt:lpstr>
      <vt:lpstr>Соотношение цветов и тональностей по Скрябину</vt:lpstr>
      <vt:lpstr>Световая симфония «Прометей»</vt:lpstr>
    </vt:vector>
  </TitlesOfParts>
  <Company>AUZsoft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Николаевич Скрябин (1871-1915)</dc:title>
  <dc:creator>Пользователь</dc:creator>
  <cp:lastModifiedBy>Пользователь</cp:lastModifiedBy>
  <cp:revision>1</cp:revision>
  <dcterms:created xsi:type="dcterms:W3CDTF">2014-02-14T13:18:41Z</dcterms:created>
  <dcterms:modified xsi:type="dcterms:W3CDTF">2014-02-14T13:21:13Z</dcterms:modified>
</cp:coreProperties>
</file>