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299" r:id="rId9"/>
    <p:sldId id="29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00" r:id="rId24"/>
    <p:sldId id="260" r:id="rId25"/>
    <p:sldId id="30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205BC6F-1C4A-464E-80CE-1F8803B61D5A}" type="datetimeFigureOut">
              <a:rPr lang="ru-RU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6EB1072-B1DF-40B2-8C62-203EDCDE8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972F2-6146-40F3-BA61-7F65656A7A1E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33860A-B2FE-4833-BC4D-BD38172278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992D9-5E82-4C98-B0A9-826503B40DF8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14B0-459D-423B-89D0-9D9464900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C9BD8-5D78-4247-A8F3-7F2470DA86E9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F2B3-B4BB-400A-9E5D-D0EA6B80D9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B2E72-300B-4D58-AD7D-C2472B12C89C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BFA0B49-C339-472E-9457-DA72D5EE3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2B61A-D6AD-44C5-8DA7-45136D560936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32DE-9D6C-4AD1-B6F4-F6A0AD37B6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132BC-730F-4AB7-AC3D-BAB3B78A14E4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8AFDD-0DA4-4905-BFFF-BDBF03B403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82B6E-4DA7-482C-981F-F1B6A709F7C8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7FAE091-0D12-4E96-912F-DFCD992259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C387C-B87D-49D3-A4E0-C2ED8DB094A6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7EC6-3034-43A5-8B9C-09CEB52178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8457C-4F5D-4A9E-8C0F-AF4BEDC9E376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4E936-92BC-4D7A-8410-9B5FC47EC8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AE760-4023-4451-B3D5-C4C27C0B4D4D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F8E7-116C-4DD7-A5A1-F9D2DF2D06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CA037-1382-41D4-A92A-3976D6F6BA19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BCD4D-6BC5-428F-A0B5-1CBB3AAF6B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F6E79AA-8DDE-45F2-8276-64E08CFC62E2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42A5E2A-6D8A-4BD2-84F7-F4244F87C0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bosch.html" TargetMode="External"/><Relationship Id="rId2" Type="http://schemas.openxmlformats.org/officeDocument/2006/relationships/hyperlink" Target="http://ru.wikipedia.org/wiki/%D1%E5%E2%E5%F0%ED%EE%E5_%C2%EE%E7%F0%EE%E6%E4%E5%ED%E8%E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search?q=7+%D1%81%D0%BC%D0%B5%D1%80%D1%82%D0%BD%D1%8B%D1%85+%D0%B3%D1%80%D0%B5%D1%85%D0%BE%D0%B2+%D0%B1%D0%BE%D1%81%D1%85%D0%B0" TargetMode="External"/><Relationship Id="rId5" Type="http://schemas.openxmlformats.org/officeDocument/2006/relationships/hyperlink" Target="http://ru.wikipedia.org/wiki/%D0%A1%D0%BC%D0%B5%D1%80%D1%82%D0%BD%D1%8B%D0%B9_%D0%B3%D1%80%D0%B5%D1%85" TargetMode="External"/><Relationship Id="rId4" Type="http://schemas.openxmlformats.org/officeDocument/2006/relationships/hyperlink" Target="http://www.bibliotekar.ru/Kboc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smtClean="0"/>
              <a:t>АЛЧНОСТЬ, ЖАДНОСТЬ</a:t>
            </a:r>
          </a:p>
        </p:txBody>
      </p:sp>
      <p:pic>
        <p:nvPicPr>
          <p:cNvPr id="20483" name="Picture 2" descr="C:\Documents and Settings\user\Мои документы\мхк\11 кл МХК\семь смертных грехов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803275"/>
            <a:ext cx="7715250" cy="6054725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9F70-9AAB-4FEB-8B95-79804DB9C739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38"/>
          </a:xfrm>
        </p:spPr>
        <p:txBody>
          <a:bodyPr/>
          <a:lstStyle/>
          <a:p>
            <a:pPr eaLnBrk="1" hangingPunct="1"/>
            <a:r>
              <a:rPr lang="ru-RU" smtClean="0"/>
              <a:t>Скульптуры Шемякина</a:t>
            </a:r>
            <a:br>
              <a:rPr lang="ru-RU" smtClean="0"/>
            </a:br>
            <a:r>
              <a:rPr lang="ru-RU" smtClean="0"/>
              <a:t>«Дети — жертвы пороков взрослых» </a:t>
            </a:r>
          </a:p>
        </p:txBody>
      </p:sp>
      <p:pic>
        <p:nvPicPr>
          <p:cNvPr id="28675" name="Picture 2" descr="C:\Documents and Settings\user\Мои документы\мхк\11 кл МХК\семь смертных грехов\памятник пороков Шемя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71750"/>
            <a:ext cx="8915400" cy="290830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3A64-414E-43B2-A1BE-FCA459FC02B2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3328988" cy="3071812"/>
          </a:xfrm>
        </p:spPr>
        <p:txBody>
          <a:bodyPr/>
          <a:lstStyle/>
          <a:p>
            <a:pPr eaLnBrk="1" hangingPunct="1"/>
            <a:r>
              <a:rPr lang="ru-RU" smtClean="0"/>
              <a:t>Алкоголизм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143875" y="5786438"/>
            <a:ext cx="542925" cy="3397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7A14F-86B3-4290-9F9D-8F04399C772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9699" name="Picture 3" descr="C:\Documents and Settings\user\Мои документы\мхк\11 кл МХК\семь смертных грехов\алкоголизм Шемя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11125"/>
            <a:ext cx="5000625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43113" cy="4154487"/>
          </a:xfrm>
        </p:spPr>
        <p:txBody>
          <a:bodyPr/>
          <a:lstStyle/>
          <a:p>
            <a:pPr eaLnBrk="1" hangingPunct="1"/>
            <a:r>
              <a:rPr lang="ru-RU" smtClean="0"/>
              <a:t>Война </a:t>
            </a:r>
          </a:p>
        </p:txBody>
      </p:sp>
      <p:pic>
        <p:nvPicPr>
          <p:cNvPr id="30723" name="Picture 2" descr="C:\Documents and Settings\user\Мои документы\мхк\11 кл МХК\семь смертных грехов\война шемя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268288"/>
            <a:ext cx="4246562" cy="6589712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2103-7A6E-44F3-812B-88F3528FEF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25" cy="5083175"/>
          </a:xfrm>
        </p:spPr>
        <p:txBody>
          <a:bodyPr/>
          <a:lstStyle/>
          <a:p>
            <a:pPr eaLnBrk="1" hangingPunct="1"/>
            <a:r>
              <a:rPr lang="ru-RU" smtClean="0"/>
              <a:t>Воровство </a:t>
            </a:r>
          </a:p>
        </p:txBody>
      </p:sp>
      <p:pic>
        <p:nvPicPr>
          <p:cNvPr id="31747" name="Picture 2" descr="C:\Documents and Settings\user\Мои документы\мхк\11 кл МХК\семь смертных грехов\воровство Шемя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285750"/>
            <a:ext cx="4746625" cy="6329363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AA705-B64D-4678-BA4E-00490EA5B78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8" cy="4654550"/>
          </a:xfrm>
        </p:spPr>
        <p:txBody>
          <a:bodyPr/>
          <a:lstStyle/>
          <a:p>
            <a:pPr eaLnBrk="1" hangingPunct="1"/>
            <a:r>
              <a:rPr lang="ru-RU" smtClean="0"/>
              <a:t>Для беспамятных</a:t>
            </a:r>
          </a:p>
        </p:txBody>
      </p:sp>
      <p:pic>
        <p:nvPicPr>
          <p:cNvPr id="32771" name="Picture 2" descr="C:\Documents and Settings\user\Мои документы\мхк\11 кл МХК\семь смертных грехов\для беспамятных шемя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27000"/>
            <a:ext cx="3443287" cy="673100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12049-A20C-42F8-9920-C1226CE619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8" cy="5226050"/>
          </a:xfrm>
        </p:spPr>
        <p:txBody>
          <a:bodyPr/>
          <a:lstStyle/>
          <a:p>
            <a:pPr eaLnBrk="1" hangingPunct="1"/>
            <a:r>
              <a:rPr lang="ru-RU" smtClean="0"/>
              <a:t>Лжеученость </a:t>
            </a:r>
          </a:p>
        </p:txBody>
      </p:sp>
      <p:pic>
        <p:nvPicPr>
          <p:cNvPr id="33795" name="Picture 2" descr="C:\Documents and Settings\user\Мои документы\мхк\11 кл МХК\семь смертных грехов\лжеученость Шемя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285750"/>
            <a:ext cx="4729163" cy="630555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6BE67-2644-4C0D-BD66-2CB2D99BC90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500562" cy="5226050"/>
          </a:xfrm>
        </p:spPr>
        <p:txBody>
          <a:bodyPr/>
          <a:lstStyle/>
          <a:p>
            <a:pPr eaLnBrk="1" hangingPunct="1"/>
            <a:r>
              <a:rPr lang="ru-RU" smtClean="0"/>
              <a:t>Наркомания </a:t>
            </a:r>
          </a:p>
        </p:txBody>
      </p:sp>
      <p:pic>
        <p:nvPicPr>
          <p:cNvPr id="34819" name="Picture 2" descr="C:\Documents and Settings\user\Мои документы\мхк\11 кл МХК\семь смертных грехов\наркомания Шемя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8" y="166688"/>
            <a:ext cx="3678237" cy="6334125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2671-5814-4FD2-93AF-9F38E196849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14813" cy="3582987"/>
          </a:xfrm>
        </p:spPr>
        <p:txBody>
          <a:bodyPr/>
          <a:lstStyle/>
          <a:p>
            <a:pPr eaLnBrk="1" hangingPunct="1"/>
            <a:r>
              <a:rPr lang="ru-RU" smtClean="0"/>
              <a:t>Невежество </a:t>
            </a:r>
          </a:p>
        </p:txBody>
      </p:sp>
      <p:pic>
        <p:nvPicPr>
          <p:cNvPr id="35843" name="Picture 2" descr="C:\Documents and Settings\user\Мои документы\мхк\11 кл МХК\семь смертных грехов\невежество шемя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260350"/>
            <a:ext cx="4929188" cy="6323013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4DE02-3983-4B30-B0CE-65967CF4144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5" cy="6583362"/>
          </a:xfrm>
        </p:spPr>
        <p:txBody>
          <a:bodyPr/>
          <a:lstStyle/>
          <a:p>
            <a:pPr eaLnBrk="1" hangingPunct="1"/>
            <a:r>
              <a:rPr lang="ru-RU" smtClean="0"/>
              <a:t>Нищета </a:t>
            </a:r>
          </a:p>
        </p:txBody>
      </p:sp>
      <p:pic>
        <p:nvPicPr>
          <p:cNvPr id="36867" name="Picture 2" descr="C:\Documents and Settings\user\Мои документы\мхк\11 кл МХК\семь смертных грехов\нищета Шемя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285750"/>
            <a:ext cx="4768850" cy="6359525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D719A-37C8-4343-B8BE-ABE31BCB4A3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929063" y="274638"/>
            <a:ext cx="4757737" cy="5154612"/>
          </a:xfrm>
        </p:spPr>
        <p:txBody>
          <a:bodyPr/>
          <a:lstStyle/>
          <a:p>
            <a:pPr eaLnBrk="1" hangingPunct="1"/>
            <a:r>
              <a:rPr lang="ru-RU" smtClean="0"/>
              <a:t>Проституция </a:t>
            </a:r>
          </a:p>
        </p:txBody>
      </p:sp>
      <p:pic>
        <p:nvPicPr>
          <p:cNvPr id="37891" name="Picture 2" descr="C:\Documents and Settings\user\Мои документы\мхк\11 кл МХК\семь смертных грехов\проституция Шемя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50" y="107950"/>
            <a:ext cx="3071813" cy="648970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71251-4610-4F99-9342-1B9577D10D7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ru-RU" smtClean="0"/>
              <a:t>ЗАВИСТЬ</a:t>
            </a:r>
          </a:p>
        </p:txBody>
      </p:sp>
      <p:pic>
        <p:nvPicPr>
          <p:cNvPr id="21507" name="Picture 2" descr="C:\Documents and Settings\user\Мои документы\мхк\11 кл МХК\семь смертных грехов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3888" y="936625"/>
            <a:ext cx="7805737" cy="5921375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83E20-45D1-4221-A7C7-3127624078C0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214688" cy="4368800"/>
          </a:xfrm>
        </p:spPr>
        <p:txBody>
          <a:bodyPr/>
          <a:lstStyle/>
          <a:p>
            <a:pPr eaLnBrk="1" hangingPunct="1"/>
            <a:r>
              <a:rPr lang="ru-RU" smtClean="0"/>
              <a:t>Равнодушие </a:t>
            </a:r>
          </a:p>
        </p:txBody>
      </p:sp>
      <p:pic>
        <p:nvPicPr>
          <p:cNvPr id="38915" name="Picture 2" descr="C:\Documents and Settings\user\Мои документы\мхк\11 кл МХК\семь смертных грехов\равнодушие Шеия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163513"/>
            <a:ext cx="5688013" cy="6694487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E6FF3-D167-42E3-B31E-BAFF44B5450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63" cy="4297362"/>
          </a:xfrm>
        </p:spPr>
        <p:txBody>
          <a:bodyPr/>
          <a:lstStyle/>
          <a:p>
            <a:pPr eaLnBrk="1" hangingPunct="1"/>
            <a:r>
              <a:rPr lang="ru-RU" smtClean="0"/>
              <a:t>Садизм </a:t>
            </a:r>
          </a:p>
        </p:txBody>
      </p:sp>
      <p:pic>
        <p:nvPicPr>
          <p:cNvPr id="39939" name="Picture 2" descr="C:\Documents and Settings\user\Мои документы\мхк\11 кл МХК\семь смертных грехов\садизм Шемя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6038" y="285750"/>
            <a:ext cx="4795837" cy="628650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2A8D4-FC6D-43DE-9024-90D00D5D201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571875" cy="5940425"/>
          </a:xfrm>
        </p:spPr>
        <p:txBody>
          <a:bodyPr/>
          <a:lstStyle/>
          <a:p>
            <a:pPr eaLnBrk="1" hangingPunct="1"/>
            <a:r>
              <a:rPr lang="ru-RU" smtClean="0"/>
              <a:t>Эксплуатация детского труда</a:t>
            </a:r>
          </a:p>
        </p:txBody>
      </p:sp>
      <p:pic>
        <p:nvPicPr>
          <p:cNvPr id="40963" name="Picture 2" descr="C:\Documents and Settings\user\Мои документы\мхк\11 кл МХК\семь смертных грехов\эксплуатация детского труда Шемя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250825"/>
            <a:ext cx="5429250" cy="6607175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4A7B5-FDFE-4FE7-8AD6-2D69D89DFAF5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7EC6-3034-43A5-8B9C-09CEB521787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20" y="2000240"/>
            <a:ext cx="86385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 пока не поздно,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здравомыслящим и честным людям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надо задуматься.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М. Шемякин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78595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Домашнее задание: Почему именно </a:t>
            </a:r>
            <a:r>
              <a:rPr lang="ru-RU" b="1" dirty="0" smtClean="0">
                <a:solidFill>
                  <a:srgbClr val="FF0000"/>
                </a:solidFill>
              </a:rPr>
              <a:t>7 смертных грехов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314324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>Семь </a:t>
            </a:r>
            <a:r>
              <a:rPr lang="ru-RU" sz="1800" dirty="0" smtClean="0"/>
              <a:t>– число таинственное, оно является самым важным в магии.</a:t>
            </a:r>
          </a:p>
          <a:p>
            <a:pPr eaLnBrk="1" hangingPunct="1"/>
            <a:r>
              <a:rPr lang="ru-RU" sz="1800" dirty="0" smtClean="0"/>
              <a:t>В мифах и легендах можно найти </a:t>
            </a:r>
            <a:r>
              <a:rPr lang="ru-RU" sz="1800" b="1" dirty="0" smtClean="0">
                <a:solidFill>
                  <a:srgbClr val="FF0000"/>
                </a:solidFill>
              </a:rPr>
              <a:t>семь Гесперид </a:t>
            </a:r>
            <a:r>
              <a:rPr lang="ru-RU" sz="1800" dirty="0" smtClean="0"/>
              <a:t>(божество вечерней звезды (Венеры), </a:t>
            </a:r>
            <a:r>
              <a:rPr lang="ru-RU" sz="1800" b="1" dirty="0" smtClean="0">
                <a:solidFill>
                  <a:srgbClr val="FF0000"/>
                </a:solidFill>
              </a:rPr>
              <a:t>семь врат</a:t>
            </a:r>
            <a:r>
              <a:rPr lang="ru-RU" sz="1800" dirty="0" smtClean="0"/>
              <a:t>, </a:t>
            </a:r>
            <a:r>
              <a:rPr lang="ru-RU" sz="1800" b="1" dirty="0" smtClean="0">
                <a:solidFill>
                  <a:srgbClr val="FF0000"/>
                </a:solidFill>
              </a:rPr>
              <a:t>семь циклопов </a:t>
            </a:r>
            <a:r>
              <a:rPr lang="ru-RU" sz="1800" dirty="0" smtClean="0"/>
              <a:t>и </a:t>
            </a:r>
            <a:r>
              <a:rPr lang="ru-RU" sz="1800" b="1" dirty="0" smtClean="0">
                <a:solidFill>
                  <a:srgbClr val="FF0000"/>
                </a:solidFill>
              </a:rPr>
              <a:t>семь залов</a:t>
            </a:r>
            <a:r>
              <a:rPr lang="ru-RU" sz="1800" dirty="0" smtClean="0"/>
              <a:t>, через которые надо пройти мертвому, чтобы обрести покой. </a:t>
            </a:r>
          </a:p>
          <a:p>
            <a:pPr eaLnBrk="1" hangingPunct="1"/>
            <a:r>
              <a:rPr lang="ru-RU" sz="1800" dirty="0" smtClean="0"/>
              <a:t>Бог шесть дней работал, а на седьмой – отдыхал. В христианстве существует </a:t>
            </a:r>
            <a:r>
              <a:rPr lang="ru-RU" sz="1800" b="1" dirty="0" smtClean="0">
                <a:solidFill>
                  <a:srgbClr val="FF0000"/>
                </a:solidFill>
              </a:rPr>
              <a:t>7 Таинств </a:t>
            </a:r>
            <a:r>
              <a:rPr lang="ru-RU" sz="1800" dirty="0" smtClean="0"/>
              <a:t>и </a:t>
            </a:r>
            <a:r>
              <a:rPr lang="ru-RU" sz="1800" b="1" dirty="0" smtClean="0">
                <a:solidFill>
                  <a:srgbClr val="FF0000"/>
                </a:solidFill>
              </a:rPr>
              <a:t>семь даров Святого Духа. </a:t>
            </a:r>
            <a:r>
              <a:rPr lang="ru-RU" sz="1800" dirty="0" smtClean="0"/>
              <a:t>Согласно «Апокалипсису», человечество ожидают </a:t>
            </a:r>
            <a:r>
              <a:rPr lang="ru-RU" sz="1800" b="1" dirty="0" smtClean="0">
                <a:solidFill>
                  <a:srgbClr val="FF0000"/>
                </a:solidFill>
              </a:rPr>
              <a:t>семь чаш гнева Божьего</a:t>
            </a:r>
            <a:r>
              <a:rPr lang="ru-RU" sz="1800" dirty="0" smtClean="0"/>
              <a:t>, которые прольют на землю </a:t>
            </a:r>
            <a:r>
              <a:rPr lang="ru-RU" sz="1800" b="1" dirty="0" smtClean="0">
                <a:solidFill>
                  <a:srgbClr val="FF0000"/>
                </a:solidFill>
              </a:rPr>
              <a:t>семь ангелов</a:t>
            </a:r>
            <a:r>
              <a:rPr lang="ru-RU" sz="1800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E7AC5-2A88-4EA4-8DDF-D22FA034439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>
                <a:hlinkClick r:id="rId2"/>
              </a:rPr>
              <a:t>http://ru.wikipedia.org/wiki/%D1%E5%E2%E5%F0%ED%EE%E5_%C2%EE%E7%F0%EE%E6%E4%E5%ED%E8%E5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3"/>
              </a:rPr>
              <a:t>http://smallbay.ru/bosch.html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4"/>
              </a:rPr>
              <a:t>http://www.bibliotekar.ru/Kboch/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5"/>
              </a:rPr>
              <a:t>http://ru.wikipedia.org/wiki/%D0%A1%D0%BC%D0%B5%D1%80%D1%82%D0%BD%D1%8B%D0%B9_%D0%B3%D1%80%D0%B5%D1%85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6"/>
              </a:rPr>
              <a:t>http://go.mail.ru/search?q=7+%D1%81%D0%BC%D0%B5%D1%80%D1%82%D0%BD%D1%8B%D1%85+%D0%B3%D1%80%D0%B5%D1%85%D0%BE%D0%B2+%D0%B1%D0%BE%D1%81%D1%85%D0%B0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0B49-C339-472E-9457-DA72D5EE37F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smtClean="0"/>
              <a:t>«Четыре  последние вещи" </a:t>
            </a:r>
          </a:p>
        </p:txBody>
      </p:sp>
      <p:pic>
        <p:nvPicPr>
          <p:cNvPr id="23555" name="Picture 2" descr="C:\Documents and Settings\user\Мои документы\мхк\11 кл МХК\семь смертных грехов\7 грехов Босх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0613" y="714375"/>
            <a:ext cx="7142162" cy="6143625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545BA-D92A-46AE-AE01-3FED22D2A52B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857488" cy="55118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Смертное</a:t>
            </a:r>
            <a:br>
              <a:rPr lang="ru-RU" dirty="0" smtClean="0"/>
            </a:br>
            <a:r>
              <a:rPr lang="ru-RU" dirty="0" smtClean="0"/>
              <a:t> ложе </a:t>
            </a:r>
          </a:p>
        </p:txBody>
      </p:sp>
      <p:pic>
        <p:nvPicPr>
          <p:cNvPr id="24579" name="Picture 2" descr="C:\Documents and Settings\user\Мои документы\мхк\11 кл МХК\семь смертных грехов\смер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1950" y="500063"/>
            <a:ext cx="6242050" cy="6357937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241E2-08C1-4740-865A-BB1C5E75C9F4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000375" cy="5154612"/>
          </a:xfrm>
        </p:spPr>
        <p:txBody>
          <a:bodyPr/>
          <a:lstStyle/>
          <a:p>
            <a:pPr eaLnBrk="1" hangingPunct="1"/>
            <a:r>
              <a:rPr lang="ru-RU" smtClean="0"/>
              <a:t>Страшный суд </a:t>
            </a:r>
          </a:p>
        </p:txBody>
      </p:sp>
      <p:pic>
        <p:nvPicPr>
          <p:cNvPr id="25603" name="Picture 2" descr="C:\Documents and Settings\user\Мои документы\мхк\11 кл МХК\семь смертных грехов\страшный су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60675" y="428625"/>
            <a:ext cx="6283325" cy="6215063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5E26B-3439-4DD5-AACA-5E181977AE4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928813" cy="4868862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Ад </a:t>
            </a:r>
          </a:p>
        </p:txBody>
      </p:sp>
      <p:pic>
        <p:nvPicPr>
          <p:cNvPr id="26627" name="Picture 2" descr="C:\Documents and Settings\user\Мои документы\мхк\11 кл МХК\семь смертных грехов\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93663"/>
            <a:ext cx="6665912" cy="6764337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04417-96B3-4B72-9A03-8BE74374F31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36" cy="6357938"/>
          </a:xfrm>
        </p:spPr>
        <p:txBody>
          <a:bodyPr/>
          <a:lstStyle/>
          <a:p>
            <a:pPr algn="ctr" eaLnBrk="1" hangingPunct="1"/>
            <a:r>
              <a:rPr lang="ru-RU" sz="3600" b="1" dirty="0" smtClean="0"/>
              <a:t>Небесные врата - Рай</a:t>
            </a:r>
            <a:endParaRPr lang="ru-RU" sz="3600" dirty="0" smtClean="0"/>
          </a:p>
        </p:txBody>
      </p:sp>
      <p:pic>
        <p:nvPicPr>
          <p:cNvPr id="27651" name="Picture 2" descr="C:\Documents and Settings\user\Мои документы\мхк\11 кл МХК\семь смертных грехов\р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0648" y="285728"/>
            <a:ext cx="6713351" cy="6572272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55E0-F632-4237-AA64-AA4DF050D7D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ru-RU" smtClean="0"/>
              <a:t>Семь грехов и семь добродетелей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785813"/>
          <a:ext cx="8586788" cy="5645150"/>
        </p:xfrm>
        <a:graphic>
          <a:graphicData uri="http://schemas.openxmlformats.org/drawingml/2006/table">
            <a:tbl>
              <a:tblPr/>
              <a:tblGrid>
                <a:gridCol w="4292600"/>
                <a:gridCol w="4294188"/>
              </a:tblGrid>
              <a:tr h="806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ГОРДЫНЯ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34925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СМИРЕНИЕ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2.ЖАДНОСТЬ.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4925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2.ЩЕДРОСТЬ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3.ЗАВИСТЬ.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4925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3.ЛЮБОВЬ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4.ГНЕВ.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4925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4.ДОБРОТА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5.РАСПУТСТВО.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4925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5.ВОЗДЕРЖАНИЕ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6.ЧРЕВОУГОДИЕ.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4925" algn="l"/>
                        </a:tabLst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6.УМЕРЕННОСТЬ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7.ЛЕНЬ.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4925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7.УСЕРДИЕ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D361FE3-8447-4166-B3E1-1E77E6F5537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87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Грехи прощаются, если человек раскаялся, исповедался и встал на путь Семи Добродетелей.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0628-4CB2-4DB0-97A1-18214B3D181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446</TotalTime>
  <Words>219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АЛЧНОСТЬ, ЖАДНОСТЬ</vt:lpstr>
      <vt:lpstr>ЗАВИСТЬ</vt:lpstr>
      <vt:lpstr>«Четыре  последние вещи" </vt:lpstr>
      <vt:lpstr>Смертное  ложе </vt:lpstr>
      <vt:lpstr>Страшный суд </vt:lpstr>
      <vt:lpstr>Ад </vt:lpstr>
      <vt:lpstr>Небесные врата - Рай</vt:lpstr>
      <vt:lpstr>Семь грехов и семь добродетелей</vt:lpstr>
      <vt:lpstr>Грехи прощаются, если человек раскаялся, исповедался и встал на путь Семи Добродетелей.</vt:lpstr>
      <vt:lpstr>Скульптуры Шемякина «Дети — жертвы пороков взрослых» </vt:lpstr>
      <vt:lpstr>Алкоголизм </vt:lpstr>
      <vt:lpstr>Война </vt:lpstr>
      <vt:lpstr>Воровство </vt:lpstr>
      <vt:lpstr>Для беспамятных</vt:lpstr>
      <vt:lpstr>Лжеученость </vt:lpstr>
      <vt:lpstr>Наркомания </vt:lpstr>
      <vt:lpstr>Невежество </vt:lpstr>
      <vt:lpstr>Нищета </vt:lpstr>
      <vt:lpstr>Проституция </vt:lpstr>
      <vt:lpstr>Равнодушие </vt:lpstr>
      <vt:lpstr>Садизм </vt:lpstr>
      <vt:lpstr>Эксплуатация детского труда</vt:lpstr>
      <vt:lpstr>Слайд 23</vt:lpstr>
      <vt:lpstr>Домашнее задание: Почему именно 7 смертных грехов? </vt:lpstr>
      <vt:lpstr>Источники: </vt:lpstr>
    </vt:vector>
  </TitlesOfParts>
  <Company>shol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смертных грехов</dc:title>
  <dc:creator>user</dc:creator>
  <cp:lastModifiedBy>Admin</cp:lastModifiedBy>
  <cp:revision>46</cp:revision>
  <dcterms:created xsi:type="dcterms:W3CDTF">2011-03-27T15:23:53Z</dcterms:created>
  <dcterms:modified xsi:type="dcterms:W3CDTF">2013-09-12T18:44:51Z</dcterms:modified>
</cp:coreProperties>
</file>