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0" r:id="rId3"/>
    <p:sldId id="264" r:id="rId4"/>
    <p:sldId id="292" r:id="rId5"/>
    <p:sldId id="291" r:id="rId6"/>
    <p:sldId id="265" r:id="rId7"/>
    <p:sldId id="297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205BC6F-1C4A-464E-80CE-1F8803B61D5A}" type="datetimeFigureOut">
              <a:rPr lang="ru-RU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6EB1072-B1DF-40B2-8C62-203EDCDE8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972F2-6146-40F3-BA61-7F65656A7A1E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33860A-B2FE-4833-BC4D-BD38172278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992D9-5E82-4C98-B0A9-826503B40DF8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14B0-459D-423B-89D0-9D9464900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C9BD8-5D78-4247-A8F3-7F2470DA86E9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BF2B3-B4BB-400A-9E5D-D0EA6B80D9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B2E72-300B-4D58-AD7D-C2472B12C89C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BFA0B49-C339-472E-9457-DA72D5EE3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2B61A-D6AD-44C5-8DA7-45136D560936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32DE-9D6C-4AD1-B6F4-F6A0AD37B6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132BC-730F-4AB7-AC3D-BAB3B78A14E4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8AFDD-0DA4-4905-BFFF-BDBF03B403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82B6E-4DA7-482C-981F-F1B6A709F7C8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7FAE091-0D12-4E96-912F-DFCD992259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C387C-B87D-49D3-A4E0-C2ED8DB094A6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D7EC6-3034-43A5-8B9C-09CEB52178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8457C-4F5D-4A9E-8C0F-AF4BEDC9E376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4E936-92BC-4D7A-8410-9B5FC47EC8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AE760-4023-4451-B3D5-C4C27C0B4D4D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6F8E7-116C-4DD7-A5A1-F9D2DF2D06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CA037-1382-41D4-A92A-3976D6F6BA19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BCD4D-6BC5-428F-A0B5-1CBB3AAF6B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6E79AA-8DDE-45F2-8276-64E08CFC62E2}" type="datetime1">
              <a:rPr lang="ru-RU" smtClean="0"/>
              <a:pPr>
                <a:defRPr/>
              </a:pPr>
              <a:t>12.09.2013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42A5E2A-6D8A-4BD2-84F7-F4244F87C0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6B63-2494-4B3F-8800-371070DEE3BF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8929688" cy="55007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МХК в 11 классе</a:t>
            </a:r>
            <a:br>
              <a:rPr lang="ru-RU" dirty="0" smtClean="0"/>
            </a:br>
            <a:r>
              <a:rPr lang="ru-RU" dirty="0" smtClean="0"/>
              <a:t> по теме </a:t>
            </a:r>
            <a:br>
              <a:rPr lang="ru-RU" dirty="0" smtClean="0"/>
            </a:br>
            <a:r>
              <a:rPr lang="ru-RU" dirty="0" smtClean="0"/>
              <a:t>«Северное Возрождение в поисках правды о человеке на примере картины</a:t>
            </a:r>
            <a:br>
              <a:rPr lang="ru-RU" dirty="0" smtClean="0"/>
            </a:br>
            <a:r>
              <a:rPr lang="ru-RU" dirty="0" smtClean="0"/>
              <a:t>«СЕМЬ СМЕРТНЫХ ГРЕХОВ»</a:t>
            </a:r>
            <a:br>
              <a:rPr lang="ru-RU" dirty="0" smtClean="0"/>
            </a:br>
            <a:r>
              <a:rPr lang="ru-RU" dirty="0" err="1" smtClean="0"/>
              <a:t>Иеронима</a:t>
            </a:r>
            <a:r>
              <a:rPr lang="ru-RU" dirty="0" smtClean="0"/>
              <a:t> Босха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автор: учитель истории высшей категории </a:t>
            </a:r>
            <a:br>
              <a:rPr lang="ru-RU" sz="2400" dirty="0" smtClean="0"/>
            </a:br>
            <a:r>
              <a:rPr lang="ru-RU" sz="2400" dirty="0" smtClean="0"/>
              <a:t>МБОУ «Гимназия № 1» </a:t>
            </a:r>
            <a:br>
              <a:rPr lang="ru-RU" sz="2400" dirty="0" smtClean="0"/>
            </a:br>
            <a:r>
              <a:rPr lang="ru-RU" sz="2400" dirty="0" smtClean="0"/>
              <a:t>города Курчатова Курской области</a:t>
            </a:r>
            <a:br>
              <a:rPr lang="ru-RU" sz="2400" dirty="0" smtClean="0"/>
            </a:br>
            <a:r>
              <a:rPr lang="ru-RU" sz="2400" dirty="0" smtClean="0"/>
              <a:t>Грибова  Наталья  Вячеславовна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/>
              <a:t>ЧРЕВОУГОДИЕ</a:t>
            </a:r>
          </a:p>
        </p:txBody>
      </p:sp>
      <p:pic>
        <p:nvPicPr>
          <p:cNvPr id="19459" name="Picture 2" descr="C:\Documents and Settings\user\Мои документы\мхк\11 кл МХК\семь смертных грехов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729018"/>
            <a:ext cx="8143900" cy="6128981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F8244-1451-460A-977C-D3EE010275A1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8" cy="4583112"/>
          </a:xfrm>
        </p:spPr>
        <p:txBody>
          <a:bodyPr/>
          <a:lstStyle/>
          <a:p>
            <a:pPr algn="ctr" eaLnBrk="1" hangingPunct="1"/>
            <a:r>
              <a:rPr lang="ru-RU" dirty="0" err="1" smtClean="0"/>
              <a:t>Иероним</a:t>
            </a:r>
            <a:r>
              <a:rPr lang="ru-RU" dirty="0" smtClean="0"/>
              <a:t>  Босх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2291" name="Picture 2" descr="C:\Documents and Settings\user\Мои документы\мхк\11 кл МХК\семь смертных грехов\босха 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285750"/>
            <a:ext cx="5043487" cy="63119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50" y="6286500"/>
            <a:ext cx="857250" cy="357188"/>
          </a:xfrm>
        </p:spPr>
        <p:txBody>
          <a:bodyPr/>
          <a:lstStyle/>
          <a:p>
            <a:pPr>
              <a:defRPr/>
            </a:pPr>
            <a:fld id="{293697AA-E2A8-469B-AF05-8CB0A9847FBD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Иероним</a:t>
            </a:r>
            <a:r>
              <a:rPr lang="ru-RU" dirty="0" smtClean="0"/>
              <a:t> Босх «Семь смертных грехов» </a:t>
            </a:r>
          </a:p>
        </p:txBody>
      </p:sp>
      <p:pic>
        <p:nvPicPr>
          <p:cNvPr id="13315" name="Picture 2" descr="C:\Documents and Settings\user\Мои документы\мхк\11 кл МХК\семь смертных грехов\7 грехов Босх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0613" y="728663"/>
            <a:ext cx="7124700" cy="6129337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BE2B-6C65-4ACA-AA41-2D3509F9464E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C:\Documents and Settings\user\Мои документы\мхк\11 кл МХК\семь смертных грехов\цетр 7 грех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06375"/>
            <a:ext cx="8315325" cy="665162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6813" y="6357938"/>
            <a:ext cx="357187" cy="285750"/>
          </a:xfrm>
        </p:spPr>
        <p:txBody>
          <a:bodyPr/>
          <a:lstStyle/>
          <a:p>
            <a:pPr>
              <a:defRPr/>
            </a:pPr>
            <a:fld id="{AB0473D2-F8D8-4DE6-8E88-86B809B3465C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 descr="C:\Documents and Settings\user\Мои документы\мхк\11 кл МХК\семь смертных грехов\фрагмент босха 7 грех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0"/>
            <a:ext cx="6937375" cy="68580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FB54D-2E93-483D-8F04-BA994EA180D0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dirty="0" smtClean="0"/>
              <a:t>Гнев </a:t>
            </a:r>
          </a:p>
        </p:txBody>
      </p:sp>
      <p:pic>
        <p:nvPicPr>
          <p:cNvPr id="16387" name="Picture 2" descr="C:\Documents and Settings\user\Мои документы\мхк\11 кл МХК\семь смертных грехов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785813"/>
            <a:ext cx="8535987" cy="5643562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09F85-B2C4-4CF9-B9EA-DDAD6EC90C37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3124192" cy="1685916"/>
          </a:xfrm>
        </p:spPr>
        <p:txBody>
          <a:bodyPr/>
          <a:lstStyle/>
          <a:p>
            <a:pPr algn="ctr"/>
            <a:r>
              <a:rPr lang="ru-RU" dirty="0" smtClean="0"/>
              <a:t>гордыня</a:t>
            </a:r>
            <a:endParaRPr lang="ru-RU" dirty="0"/>
          </a:p>
        </p:txBody>
      </p:sp>
      <p:pic>
        <p:nvPicPr>
          <p:cNvPr id="55298" name="Picture 2" descr="D:\семь смертных грехов\тщеславие гордын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67957"/>
            <a:ext cx="5643570" cy="682690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0B49-C339-472E-9457-DA72D5EE37FA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85984" cy="621506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СЛАДО</a:t>
            </a:r>
            <a:br>
              <a:rPr lang="ru-RU" sz="3200" dirty="0" smtClean="0"/>
            </a:br>
            <a:r>
              <a:rPr lang="ru-RU" sz="3200" dirty="0" smtClean="0"/>
              <a:t>СТРАСТИЕ, ПОХОТЬ</a:t>
            </a:r>
          </a:p>
        </p:txBody>
      </p:sp>
      <p:pic>
        <p:nvPicPr>
          <p:cNvPr id="17411" name="Picture 2" descr="C:\Documents and Settings\user\Мои документы\мхк\11 кл МХК\семь смертных грехов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70" y="928670"/>
            <a:ext cx="6954590" cy="5500684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53CF4-11DC-478E-B7C7-FA6C462BC9A3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28860" cy="3429000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ЛЕНЬ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dirty="0" smtClean="0"/>
              <a:t>уныние)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8435" name="Picture 2" descr="C:\Documents and Settings\user\Мои документы\мхк\11 кл МХК\семь смертных грехов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2944" y="310698"/>
            <a:ext cx="6961056" cy="6547303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8A20D-A5B1-4866-B445-871E3B9F49D5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446</TotalTime>
  <Words>28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Урок МХК в 11 классе  по теме  «Северное Возрождение в поисках правды о человеке на примере картины «СЕМЬ СМЕРТНЫХ ГРЕХОВ» Иеронима Босха  автор: учитель истории высшей категории  МБОУ «Гимназия № 1»  города Курчатова Курской области Грибова  Наталья  Вячеславовна</vt:lpstr>
      <vt:lpstr>Иероним  Босх </vt:lpstr>
      <vt:lpstr>Иероним Босх «Семь смертных грехов» </vt:lpstr>
      <vt:lpstr>Слайд 4</vt:lpstr>
      <vt:lpstr>Слайд 5</vt:lpstr>
      <vt:lpstr>Гнев </vt:lpstr>
      <vt:lpstr>гордыня</vt:lpstr>
      <vt:lpstr>СЛАДО СТРАСТИЕ, ПОХОТЬ</vt:lpstr>
      <vt:lpstr> ЛЕНЬ (уныние) </vt:lpstr>
      <vt:lpstr>ЧРЕВОУГОДИЕ</vt:lpstr>
    </vt:vector>
  </TitlesOfParts>
  <Company>shol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смертных грехов</dc:title>
  <dc:creator>user</dc:creator>
  <cp:lastModifiedBy>Admin</cp:lastModifiedBy>
  <cp:revision>47</cp:revision>
  <dcterms:created xsi:type="dcterms:W3CDTF">2011-03-27T15:23:53Z</dcterms:created>
  <dcterms:modified xsi:type="dcterms:W3CDTF">2013-09-12T18:45:33Z</dcterms:modified>
</cp:coreProperties>
</file>