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64" r:id="rId4"/>
    <p:sldId id="265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788" y="152400"/>
            <a:ext cx="49244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юлина\Мои проекты в ДОУ\Северные росписи\шенкурская роспись\0_65bc1_75359e49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0" y="381000"/>
            <a:ext cx="5969000" cy="6096000"/>
          </a:xfrm>
          <a:prstGeom prst="rect">
            <a:avLst/>
          </a:prstGeom>
          <a:noFill/>
        </p:spPr>
      </p:pic>
      <p:pic>
        <p:nvPicPr>
          <p:cNvPr id="8195" name="Picture 3" descr="D:\юлина\Мои проекты в ДОУ\Северные росписи\шенкурская роспись\0_65bc1_75359e49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0" y="381000"/>
            <a:ext cx="5969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33670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23941"/>
            <a:ext cx="3456778" cy="627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701" y="332656"/>
            <a:ext cx="4919587" cy="63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ШЕНКУРСКИЕ УЗОРЫ </dc:title>
  <dc:creator>Admin</dc:creator>
  <cp:lastModifiedBy>Admin</cp:lastModifiedBy>
  <cp:revision>9</cp:revision>
  <dcterms:created xsi:type="dcterms:W3CDTF">2015-02-16T16:44:23Z</dcterms:created>
  <dcterms:modified xsi:type="dcterms:W3CDTF">2015-04-14T20:00:36Z</dcterms:modified>
</cp:coreProperties>
</file>