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A513A1-FFDC-485E-883A-220BAFCF645B}" type="datetimeFigureOut">
              <a:rPr lang="ru-RU" smtClean="0"/>
              <a:t>14.04.2015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361CEC-31AE-4D19-B0F3-2FCD834320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ШЕНКУРСКИЕ УЗОРЫ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 rot="10800000" flipV="1">
            <a:off x="381000" y="5733256"/>
            <a:ext cx="8458200" cy="8640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Разработала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Грицко Юлия Александровн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воспитатель МБДОУ № 116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 «Загадка»</a:t>
            </a:r>
          </a:p>
          <a:p>
            <a:endParaRPr lang="ru-RU" dirty="0"/>
          </a:p>
        </p:txBody>
      </p:sp>
      <p:pic>
        <p:nvPicPr>
          <p:cNvPr id="1026" name="Picture 2" descr="1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3771900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195736" y="260648"/>
            <a:ext cx="4608512" cy="6336704"/>
            <a:chOff x="1442" y="2034"/>
            <a:chExt cx="9791" cy="13385"/>
          </a:xfrm>
        </p:grpSpPr>
        <p:pic>
          <p:nvPicPr>
            <p:cNvPr id="2051" name="Picture 3" descr="10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2" y="2034"/>
              <a:ext cx="9791" cy="13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7022" y="7974"/>
              <a:ext cx="5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2411760" y="476672"/>
            <a:ext cx="4464496" cy="6085036"/>
            <a:chOff x="1802" y="1494"/>
            <a:chExt cx="9462" cy="14127"/>
          </a:xfrm>
        </p:grpSpPr>
        <p:pic>
          <p:nvPicPr>
            <p:cNvPr id="3075" name="Picture 3" descr="1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2" y="1494"/>
              <a:ext cx="9462" cy="14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7562" y="7254"/>
              <a:ext cx="90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811424" cy="588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юлина\Мои проекты в ДОУ\Северные росписи\шенкурская роспись\0_65bb4_878f1269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5"/>
            <a:ext cx="4608512" cy="614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15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ШЕНКУРСКИЕ УЗОРЫ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ШЕНКУРСКИЕ УЗОРЫ </dc:title>
  <dc:creator>Admin</dc:creator>
  <cp:lastModifiedBy>Admin</cp:lastModifiedBy>
  <cp:revision>11</cp:revision>
  <dcterms:created xsi:type="dcterms:W3CDTF">2015-02-16T16:44:23Z</dcterms:created>
  <dcterms:modified xsi:type="dcterms:W3CDTF">2015-04-14T19:59:28Z</dcterms:modified>
</cp:coreProperties>
</file>