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34" r:id="rId2"/>
    <p:sldId id="299" r:id="rId3"/>
    <p:sldId id="304" r:id="rId4"/>
    <p:sldId id="335" r:id="rId5"/>
    <p:sldId id="337" r:id="rId6"/>
    <p:sldId id="341" r:id="rId7"/>
  </p:sldIdLst>
  <p:sldSz cx="9144000" cy="6858000" type="overhead"/>
  <p:notesSz cx="6858000" cy="9144000"/>
  <p:defaultTextStyle>
    <a:defPPr>
      <a:defRPr lang="ru-RU"/>
    </a:defPPr>
    <a:lvl1pPr marL="0" algn="l" defTabSz="97959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89797" algn="l" defTabSz="97959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79593" algn="l" defTabSz="97959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69391" algn="l" defTabSz="97959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59185" algn="l" defTabSz="97959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48983" algn="l" defTabSz="97959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38779" algn="l" defTabSz="97959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28576" algn="l" defTabSz="97959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18373" algn="l" defTabSz="97959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30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056" y="-102"/>
      </p:cViewPr>
      <p:guideLst>
        <p:guide orient="horz" pos="2161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13282-B960-4D0E-8AD5-F34C77D34525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E3C5F-7267-4747-A841-C97B78D7B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79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89797" algn="l" defTabSz="979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79593" algn="l" defTabSz="979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69391" algn="l" defTabSz="979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959185" algn="l" defTabSz="979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448983" algn="l" defTabSz="979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938779" algn="l" defTabSz="979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428576" algn="l" defTabSz="979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918373" algn="l" defTabSz="979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2130427"/>
            <a:ext cx="7772399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2"/>
            <a:ext cx="6400800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9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9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9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8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8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954C-A9D5-45C5-B9B3-EAC8D5EC192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F97C-833C-48F6-983B-7AECD922D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534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954C-A9D5-45C5-B9B3-EAC8D5EC192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F97C-833C-48F6-983B-7AECD922D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2686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2" y="274641"/>
            <a:ext cx="2057399" cy="58515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41"/>
            <a:ext cx="6019799" cy="58515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954C-A9D5-45C5-B9B3-EAC8D5EC192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F97C-833C-48F6-983B-7AECD922D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3937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954C-A9D5-45C5-B9B3-EAC8D5EC192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F97C-833C-48F6-983B-7AECD922D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0019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399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399" cy="150018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8979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795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693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591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489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387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285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183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954C-A9D5-45C5-B9B3-EAC8D5EC192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F97C-833C-48F6-983B-7AECD922D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9035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1" cy="4525964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199" y="1600202"/>
            <a:ext cx="4038601" cy="4525964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954C-A9D5-45C5-B9B3-EAC8D5EC192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F97C-833C-48F6-983B-7AECD922D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7403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9797" indent="0">
              <a:buNone/>
              <a:defRPr sz="2200" b="1"/>
            </a:lvl2pPr>
            <a:lvl3pPr marL="979593" indent="0">
              <a:buNone/>
              <a:defRPr sz="2000" b="1"/>
            </a:lvl3pPr>
            <a:lvl4pPr marL="1469391" indent="0">
              <a:buNone/>
              <a:defRPr sz="1600" b="1"/>
            </a:lvl4pPr>
            <a:lvl5pPr marL="1959185" indent="0">
              <a:buNone/>
              <a:defRPr sz="1600" b="1"/>
            </a:lvl5pPr>
            <a:lvl6pPr marL="2448983" indent="0">
              <a:buNone/>
              <a:defRPr sz="1600" b="1"/>
            </a:lvl6pPr>
            <a:lvl7pPr marL="2938779" indent="0">
              <a:buNone/>
              <a:defRPr sz="1600" b="1"/>
            </a:lvl7pPr>
            <a:lvl8pPr marL="3428576" indent="0">
              <a:buNone/>
              <a:defRPr sz="1600" b="1"/>
            </a:lvl8pPr>
            <a:lvl9pPr marL="391837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9797" indent="0">
              <a:buNone/>
              <a:defRPr sz="2200" b="1"/>
            </a:lvl2pPr>
            <a:lvl3pPr marL="979593" indent="0">
              <a:buNone/>
              <a:defRPr sz="2000" b="1"/>
            </a:lvl3pPr>
            <a:lvl4pPr marL="1469391" indent="0">
              <a:buNone/>
              <a:defRPr sz="1600" b="1"/>
            </a:lvl4pPr>
            <a:lvl5pPr marL="1959185" indent="0">
              <a:buNone/>
              <a:defRPr sz="1600" b="1"/>
            </a:lvl5pPr>
            <a:lvl6pPr marL="2448983" indent="0">
              <a:buNone/>
              <a:defRPr sz="1600" b="1"/>
            </a:lvl6pPr>
            <a:lvl7pPr marL="2938779" indent="0">
              <a:buNone/>
              <a:defRPr sz="1600" b="1"/>
            </a:lvl7pPr>
            <a:lvl8pPr marL="3428576" indent="0">
              <a:buNone/>
              <a:defRPr sz="1600" b="1"/>
            </a:lvl8pPr>
            <a:lvl9pPr marL="391837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7"/>
            <a:ext cx="4041775" cy="39512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954C-A9D5-45C5-B9B3-EAC8D5EC192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F97C-833C-48F6-983B-7AECD922D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467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954C-A9D5-45C5-B9B3-EAC8D5EC192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F97C-833C-48F6-983B-7AECD922D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116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954C-A9D5-45C5-B9B3-EAC8D5EC192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F97C-833C-48F6-983B-7AECD922D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9153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1"/>
            <a:ext cx="3008312" cy="116205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1" cy="585311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2" cy="4691062"/>
          </a:xfrm>
        </p:spPr>
        <p:txBody>
          <a:bodyPr/>
          <a:lstStyle>
            <a:lvl1pPr marL="0" indent="0">
              <a:buNone/>
              <a:defRPr sz="1500"/>
            </a:lvl1pPr>
            <a:lvl2pPr marL="489797" indent="0">
              <a:buNone/>
              <a:defRPr sz="1200"/>
            </a:lvl2pPr>
            <a:lvl3pPr marL="979593" indent="0">
              <a:buNone/>
              <a:defRPr sz="1100"/>
            </a:lvl3pPr>
            <a:lvl4pPr marL="1469391" indent="0">
              <a:buNone/>
              <a:defRPr sz="1000"/>
            </a:lvl4pPr>
            <a:lvl5pPr marL="1959185" indent="0">
              <a:buNone/>
              <a:defRPr sz="1000"/>
            </a:lvl5pPr>
            <a:lvl6pPr marL="2448983" indent="0">
              <a:buNone/>
              <a:defRPr sz="1000"/>
            </a:lvl6pPr>
            <a:lvl7pPr marL="2938779" indent="0">
              <a:buNone/>
              <a:defRPr sz="1000"/>
            </a:lvl7pPr>
            <a:lvl8pPr marL="3428576" indent="0">
              <a:buNone/>
              <a:defRPr sz="1000"/>
            </a:lvl8pPr>
            <a:lvl9pPr marL="391837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954C-A9D5-45C5-B9B3-EAC8D5EC192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F97C-833C-48F6-983B-7AECD922D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0028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7" y="4800602"/>
            <a:ext cx="5486400" cy="5667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7" y="612774"/>
            <a:ext cx="54864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89797" indent="0">
              <a:buNone/>
              <a:defRPr sz="2900"/>
            </a:lvl2pPr>
            <a:lvl3pPr marL="979593" indent="0">
              <a:buNone/>
              <a:defRPr sz="2600"/>
            </a:lvl3pPr>
            <a:lvl4pPr marL="1469391" indent="0">
              <a:buNone/>
              <a:defRPr sz="2200"/>
            </a:lvl4pPr>
            <a:lvl5pPr marL="1959185" indent="0">
              <a:buNone/>
              <a:defRPr sz="2200"/>
            </a:lvl5pPr>
            <a:lvl6pPr marL="2448983" indent="0">
              <a:buNone/>
              <a:defRPr sz="2200"/>
            </a:lvl6pPr>
            <a:lvl7pPr marL="2938779" indent="0">
              <a:buNone/>
              <a:defRPr sz="2200"/>
            </a:lvl7pPr>
            <a:lvl8pPr marL="3428576" indent="0">
              <a:buNone/>
              <a:defRPr sz="2200"/>
            </a:lvl8pPr>
            <a:lvl9pPr marL="3918373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7" y="5367340"/>
            <a:ext cx="54864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89797" indent="0">
              <a:buNone/>
              <a:defRPr sz="1200"/>
            </a:lvl2pPr>
            <a:lvl3pPr marL="979593" indent="0">
              <a:buNone/>
              <a:defRPr sz="1100"/>
            </a:lvl3pPr>
            <a:lvl4pPr marL="1469391" indent="0">
              <a:buNone/>
              <a:defRPr sz="1000"/>
            </a:lvl4pPr>
            <a:lvl5pPr marL="1959185" indent="0">
              <a:buNone/>
              <a:defRPr sz="1000"/>
            </a:lvl5pPr>
            <a:lvl6pPr marL="2448983" indent="0">
              <a:buNone/>
              <a:defRPr sz="1000"/>
            </a:lvl6pPr>
            <a:lvl7pPr marL="2938779" indent="0">
              <a:buNone/>
              <a:defRPr sz="1000"/>
            </a:lvl7pPr>
            <a:lvl8pPr marL="3428576" indent="0">
              <a:buNone/>
              <a:defRPr sz="1000"/>
            </a:lvl8pPr>
            <a:lvl9pPr marL="391837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954C-A9D5-45C5-B9B3-EAC8D5EC192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F97C-833C-48F6-983B-7AECD922D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4840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7960" tIns="48979" rIns="97960" bIns="4897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2"/>
            <a:ext cx="8229600" cy="4525964"/>
          </a:xfrm>
          <a:prstGeom prst="rect">
            <a:avLst/>
          </a:prstGeom>
        </p:spPr>
        <p:txBody>
          <a:bodyPr vert="horz" lIns="97960" tIns="48979" rIns="97960" bIns="4897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599" cy="365126"/>
          </a:xfrm>
          <a:prstGeom prst="rect">
            <a:avLst/>
          </a:prstGeom>
        </p:spPr>
        <p:txBody>
          <a:bodyPr vert="horz" lIns="97960" tIns="48979" rIns="97960" bIns="4897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B954C-A9D5-45C5-B9B3-EAC8D5EC192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6"/>
          </a:xfrm>
          <a:prstGeom prst="rect">
            <a:avLst/>
          </a:prstGeom>
        </p:spPr>
        <p:txBody>
          <a:bodyPr vert="horz" lIns="97960" tIns="48979" rIns="97960" bIns="4897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599" cy="365126"/>
          </a:xfrm>
          <a:prstGeom prst="rect">
            <a:avLst/>
          </a:prstGeom>
        </p:spPr>
        <p:txBody>
          <a:bodyPr vert="horz" lIns="97960" tIns="48979" rIns="97960" bIns="4897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9F97C-833C-48F6-983B-7AECD922D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505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79593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7348" indent="-367348" algn="l" defTabSz="979593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95919" indent="-306122" algn="l" defTabSz="979593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224492" indent="-244899" algn="l" defTabSz="97959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287" indent="-244899" algn="l" defTabSz="979593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4084" indent="-244899" algn="l" defTabSz="979593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693881" indent="-244899" algn="l" defTabSz="97959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183677" indent="-244899" algn="l" defTabSz="97959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673474" indent="-244899" algn="l" defTabSz="97959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63270" indent="-244899" algn="l" defTabSz="97959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7959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9797" algn="l" defTabSz="97959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9593" algn="l" defTabSz="97959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69391" algn="l" defTabSz="97959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59185" algn="l" defTabSz="97959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48983" algn="l" defTabSz="97959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38779" algn="l" defTabSz="97959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6" algn="l" defTabSz="97959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18373" algn="l" defTabSz="97959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1" y="2"/>
            <a:ext cx="7929619" cy="1776297"/>
          </a:xfrm>
          <a:prstGeom prst="rect">
            <a:avLst/>
          </a:prstGeom>
          <a:noFill/>
        </p:spPr>
        <p:txBody>
          <a:bodyPr wrap="square" lIns="97960" tIns="48979" rIns="97960" bIns="48979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Дидактическая</a:t>
            </a:r>
          </a:p>
          <a:p>
            <a:pPr algn="ctr"/>
            <a:r>
              <a:rPr lang="ru-RU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игра на</a:t>
            </a:r>
          </a:p>
          <a:p>
            <a:pPr algn="ctr"/>
            <a:r>
              <a:rPr lang="ru-RU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художественно-эстетическую область</a:t>
            </a:r>
          </a:p>
          <a:p>
            <a:pPr algn="ctr"/>
            <a:endParaRPr lang="ru-RU" sz="6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студент-24\Pictures\thO2ZMLVS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43372" y="3559733"/>
            <a:ext cx="1928826" cy="190953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1587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5" y="332655"/>
            <a:ext cx="6451120" cy="11430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Назови цвета.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100000" l="0" r="70525">
                        <a14:backgroundMark x1="7268" y1="5981" x2="808" y2="25718"/>
                        <a14:backgroundMark x1="19650" y1="2751" x2="21131" y2="4665"/>
                        <a14:backgroundMark x1="25774" y1="1794" x2="25774" y2="120"/>
                        <a14:backgroundMark x1="31898" y1="5981" x2="31898" y2="120"/>
                        <a14:backgroundMark x1="18170" y1="5383" x2="16555" y2="2751"/>
                        <a14:backgroundMark x1="45962" y1="2392" x2="57806" y2="5383"/>
                        <a14:backgroundMark x1="1144" y1="53708" x2="2826" y2="85287"/>
                        <a14:backgroundMark x1="25572" y1="97847" x2="30215" y2="97488"/>
                        <a14:backgroundMark x1="35195" y1="96531" x2="36676" y2="9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2" y="3"/>
            <a:ext cx="6177843" cy="34750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10000" b="89205" l="0" r="47798">
                        <a14:foregroundMark x1="13281" y1="76705" x2="9801" y2="89205"/>
                        <a14:foregroundMark x1="13636" y1="80000" x2="11861" y2="87727"/>
                        <a14:foregroundMark x1="19531" y1="46364" x2="21662" y2="46364"/>
                        <a14:backgroundMark x1="11151" y1="15909" x2="38494" y2="23409"/>
                        <a14:backgroundMark x1="38281" y1="22500" x2="43537" y2="60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39" y="2708923"/>
            <a:ext cx="7330415" cy="45815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13279" b="97832" l="49249" r="9972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3094" y="2348882"/>
            <a:ext cx="9144000" cy="46088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1709757"/>
            <a:ext cx="2016223" cy="622135"/>
          </a:xfrm>
          <a:prstGeom prst="rect">
            <a:avLst/>
          </a:prstGeom>
          <a:noFill/>
        </p:spPr>
        <p:txBody>
          <a:bodyPr wrap="square" lIns="97960" tIns="48979" rIns="97960" bIns="48979" rtlCol="0">
            <a:spAutoFit/>
          </a:bodyPr>
          <a:lstStyle/>
          <a:p>
            <a:r>
              <a:rPr lang="ru-RU" sz="3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Синий</a:t>
            </a:r>
            <a:endParaRPr lang="ru-RU" sz="3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9698" y="2708923"/>
            <a:ext cx="2160241" cy="622135"/>
          </a:xfrm>
          <a:prstGeom prst="rect">
            <a:avLst/>
          </a:prstGeom>
          <a:noFill/>
        </p:spPr>
        <p:txBody>
          <a:bodyPr wrap="square" lIns="97960" tIns="48979" rIns="97960" bIns="48979" rtlCol="0">
            <a:spAutoFit/>
          </a:bodyPr>
          <a:lstStyle/>
          <a:p>
            <a:r>
              <a:rPr lang="ru-RU" sz="3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Красный</a:t>
            </a:r>
            <a:endParaRPr lang="ru-RU" sz="3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3712" y="1484786"/>
            <a:ext cx="1872209" cy="622135"/>
          </a:xfrm>
          <a:prstGeom prst="rect">
            <a:avLst/>
          </a:prstGeom>
          <a:noFill/>
        </p:spPr>
        <p:txBody>
          <a:bodyPr wrap="square" lIns="97960" tIns="48979" rIns="97960" bIns="48979" rtlCol="0">
            <a:spAutoFit/>
          </a:bodyPr>
          <a:lstStyle/>
          <a:p>
            <a:r>
              <a:rPr lang="ru-RU" sz="3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Желтый</a:t>
            </a:r>
            <a:endParaRPr lang="ru-RU" sz="3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008113" y="2294531"/>
            <a:ext cx="323528" cy="1278488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60" tIns="48979" rIns="97960" bIns="48979"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211961" y="1701734"/>
            <a:ext cx="1224137" cy="29238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60" tIns="48979" rIns="97960" bIns="48979"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9243214">
            <a:off x="4209067" y="3089833"/>
            <a:ext cx="361055" cy="146437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60" tIns="48979" rIns="97960" bIns="4897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491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Найди предметы зеленого цвета! </a:t>
            </a: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110" y="4365105"/>
            <a:ext cx="2872716" cy="215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4" y="1484785"/>
            <a:ext cx="1819275" cy="251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6" y="1513776"/>
            <a:ext cx="2781552" cy="205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9" y="1513773"/>
            <a:ext cx="2419399" cy="224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8" y="4085555"/>
            <a:ext cx="2421511" cy="242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1" y="4224748"/>
            <a:ext cx="2143124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27061049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тудент-24\Pictures\1367297396_10h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98167" l="1455" r="9872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85927"/>
            <a:ext cx="4437136" cy="7259699"/>
          </a:xfrm>
          <a:prstGeom prst="rect">
            <a:avLst/>
          </a:prstGeom>
          <a:noFill/>
          <a:scene3d>
            <a:camera prst="isometricOffAxis1Top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тудент-24\Pictures\th35J01F0I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333" b="99000" l="0" r="100000"/>
                    </a14:imgEffect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595" y="1642449"/>
            <a:ext cx="2697857" cy="24294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6" y="319010"/>
            <a:ext cx="8799329" cy="1391576"/>
          </a:xfrm>
          <a:prstGeom prst="rect">
            <a:avLst/>
          </a:prstGeom>
          <a:noFill/>
        </p:spPr>
        <p:txBody>
          <a:bodyPr wrap="square" lIns="97960" tIns="48979" rIns="97960" bIns="48979" rtlCol="0">
            <a:spAutoFit/>
          </a:bodyPr>
          <a:lstStyle/>
          <a:p>
            <a:pPr algn="ctr"/>
            <a:r>
              <a:rPr lang="ru-RU" sz="4200" b="1" dirty="0" smtClean="0">
                <a:latin typeface="Arial" pitchFamily="34" charset="0"/>
                <a:cs typeface="Arial" pitchFamily="34" charset="0"/>
              </a:rPr>
              <a:t>Выбери каким цветом лучше </a:t>
            </a:r>
          </a:p>
          <a:p>
            <a:pPr algn="ctr"/>
            <a:r>
              <a:rPr lang="ru-RU" sz="4200" b="1" dirty="0" smtClean="0">
                <a:latin typeface="Arial" pitchFamily="34" charset="0"/>
                <a:cs typeface="Arial" pitchFamily="34" charset="0"/>
              </a:rPr>
              <a:t>раскрасить клубничку</a:t>
            </a:r>
            <a:endParaRPr lang="ru-RU" sz="4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98551" l="0" r="9841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198" y="5949284"/>
            <a:ext cx="12001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10000" b="75000" l="8871" r="9274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6" y="5907362"/>
            <a:ext cx="118110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8772" b="89474" l="75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805266"/>
            <a:ext cx="1143000" cy="54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9434" b="88679" l="9184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8" y="5348305"/>
            <a:ext cx="933451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581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46 C 0.00468 -0.00972 0.00503 -0.02153 0.00798 -0.03287 C 0.01093 -0.0669 0.01128 -0.0581 0.0092 -0.11227 C 0.00902 -0.11806 0.00173 -0.13565 -0.00035 -0.14097 C -0.0007 -0.14352 -0.00087 -0.1463 -0.00157 -0.14884 C -0.00382 -0.15671 -0.00591 -0.15093 -0.00035 -0.15833 C -0.00226 -0.17014 -0.00469 -0.18032 -0.0099 -0.19005 C -0.01233 -0.20162 -0.00851 -0.18704 -0.0158 -0.20116 C -0.01702 -0.20347 -0.01702 -0.20671 -0.01823 -0.20926 C -0.02032 -0.21366 -0.02292 -0.21759 -0.02535 -0.22176 C -0.02969 -0.22917 -0.02552 -0.22732 -0.03004 -0.23449 C -0.0375 -0.24653 -0.04618 -0.25764 -0.05382 -0.26945 C -0.06077 -0.28009 -0.06511 -0.29468 -0.07414 -0.30278 C -0.07795 -0.3132 -0.08802 -0.32755 -0.0967 -0.33148 C -0.10226 -0.33889 -0.10591 -0.34537 -0.11337 -0.34884 C -0.11997 -0.35556 -0.12552 -0.36088 -0.13247 -0.3662 C -0.13629 -0.36921 -0.14202 -0.37685 -0.1467 -0.37894 C -0.15261 -0.38148 -0.15851 -0.38495 -0.16459 -0.38704 C -0.17153 -0.38958 -0.17882 -0.38982 -0.18594 -0.39167 C -0.20712 -0.39074 -0.22414 -0.38843 -0.24427 -0.38542 C -0.25712 -0.38102 -0.25886 -0.38056 -0.27414 -0.38056 " pathEditMode="relative" ptsTypes="ffffffffffffffffffffA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70" y="260652"/>
            <a:ext cx="7704856" cy="1391576"/>
          </a:xfrm>
          <a:prstGeom prst="rect">
            <a:avLst/>
          </a:prstGeom>
          <a:noFill/>
        </p:spPr>
        <p:txBody>
          <a:bodyPr wrap="square" lIns="97960" tIns="48979" rIns="97960" bIns="48979" rtlCol="0">
            <a:spAutoFit/>
          </a:bodyPr>
          <a:lstStyle/>
          <a:p>
            <a:pPr algn="ctr"/>
            <a:r>
              <a:rPr lang="ru-RU" sz="4200" b="1" dirty="0" smtClean="0">
                <a:latin typeface="Arial" pitchFamily="34" charset="0"/>
                <a:cs typeface="Arial" pitchFamily="34" charset="0"/>
              </a:rPr>
              <a:t>Выбери каким цветом лучше раскрасить листочек</a:t>
            </a:r>
            <a:endParaRPr lang="ru-RU" sz="4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студент-24\Pictures\thFMOORT7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11392" b="97890" l="6000" r="84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70" y="1584090"/>
            <a:ext cx="3929393" cy="32209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студент-24\Pictures\1367297396_10h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98167" l="1455" r="9872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155804"/>
            <a:ext cx="4824537" cy="6889820"/>
          </a:xfrm>
          <a:prstGeom prst="rect">
            <a:avLst/>
          </a:prstGeom>
          <a:noFill/>
          <a:scene3d>
            <a:camera prst="isometricOffAxis1Top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98551" l="0" r="9841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198" y="5949284"/>
            <a:ext cx="12001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10000" b="75000" l="8871" r="9274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6" y="5907362"/>
            <a:ext cx="118110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8772" b="89474" l="75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805266"/>
            <a:ext cx="1143000" cy="54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9434" b="88679" l="9184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8" y="5348305"/>
            <a:ext cx="933451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509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1.85185E-6 C 0.00018 -0.0257 0.00053 -0.03148 0.00365 -0.05139 C 0.0033 -0.05671 0.00278 -0.08658 0.00053 -0.09746 C -0.00277 -0.11597 -0.01076 -0.13241 -0.01562 -0.15023 C -0.01961 -0.16551 -0.02482 -0.18334 -0.03472 -0.19491 C -0.03888 -0.20533 -0.03611 -0.19954 -0.0434 -0.21181 C -0.05295 -0.22824 -0.03906 -0.20857 -0.04913 -0.22732 C -0.0526 -0.23334 -0.05729 -0.23935 -0.06093 -0.24584 C -0.0677 -0.25834 -0.07222 -0.27107 -0.08142 -0.28171 C -0.0842 -0.29815 -0.09496 -0.30602 -0.09878 -0.31945 C -0.10104 -0.32709 -0.09965 -0.32292 -0.10329 -0.33125 C -0.10503 -0.34167 -0.10694 -0.34236 -0.11215 -0.35023 C -0.11822 -0.35996 -0.12066 -0.3706 -0.12829 -0.37917 C -0.13125 -0.38681 -0.13767 -0.39352 -0.13975 -0.40139 C -0.14392 -0.41528 -0.15208 -0.42709 -0.15902 -0.43889 C -0.16197 -0.45093 -0.17222 -0.46273 -0.18072 -0.46968 C -0.18507 -0.47709 -0.19079 -0.47986 -0.19843 -0.47986 " pathEditMode="relative" rAng="0" ptsTypes="ffffffffffffffff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53" y="-2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тудент-24\Pictures\Пивень\obyasnitelnaya_v_miliciyu_obrazec_po_utere_pasporta_181562_1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32" y="1700809"/>
            <a:ext cx="4377096" cy="2666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70" y="260652"/>
            <a:ext cx="7704856" cy="1391576"/>
          </a:xfrm>
          <a:prstGeom prst="rect">
            <a:avLst/>
          </a:prstGeom>
          <a:noFill/>
        </p:spPr>
        <p:txBody>
          <a:bodyPr wrap="square" lIns="97960" tIns="48979" rIns="97960" bIns="48979" rtlCol="0">
            <a:spAutoFit/>
          </a:bodyPr>
          <a:lstStyle/>
          <a:p>
            <a:pPr algn="ctr"/>
            <a:r>
              <a:rPr lang="ru-RU" sz="4200" b="1" dirty="0" smtClean="0">
                <a:latin typeface="Arial" pitchFamily="34" charset="0"/>
                <a:cs typeface="Arial" pitchFamily="34" charset="0"/>
              </a:rPr>
              <a:t>Выбери каким цветом лучше раскрасить малину  </a:t>
            </a:r>
            <a:endParaRPr lang="ru-RU" sz="4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студент-24\Pictures\1367297396_10h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98167" l="1455" r="9872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155804"/>
            <a:ext cx="4824537" cy="6889820"/>
          </a:xfrm>
          <a:prstGeom prst="rect">
            <a:avLst/>
          </a:prstGeom>
          <a:noFill/>
          <a:scene3d>
            <a:camera prst="isometricOffAxis1Top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98551" l="0" r="9841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198" y="5949284"/>
            <a:ext cx="12001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10000" b="75000" l="8871" r="9274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6" y="5907362"/>
            <a:ext cx="118110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8772" b="89474" l="75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805266"/>
            <a:ext cx="1143000" cy="54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9434" b="88679" l="9184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8" y="5348305"/>
            <a:ext cx="933451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9434" b="88679" l="9184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630" y="5342876"/>
            <a:ext cx="933451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3759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C -0.00035 -0.03055 0.00746 -0.05972 -0.00469 -0.08403 C -0.00643 -0.09282 -0.00781 -0.09907 -0.01181 -0.10625 C -0.01476 -0.12106 -0.0191 -0.13495 -0.02379 -0.14907 C -0.02466 -0.15162 -0.02518 -0.1544 -0.02604 -0.15694 C -0.02795 -0.16227 -0.03212 -0.17292 -0.03212 -0.17292 C -0.03351 -0.18194 -0.03611 -0.19005 -0.03924 -0.19838 C -0.0408 -0.2081 -0.04341 -0.22014 -0.04757 -0.22847 C -0.04913 -0.23634 -0.05139 -0.24398 -0.05469 -0.25069 C -0.05625 -0.2588 -0.05834 -0.26759 -0.06181 -0.27454 C -0.06459 -0.28889 -0.07292 -0.3037 -0.08091 -0.31412 C -0.08906 -0.325 -0.08472 -0.32222 -0.09167 -0.32523 C -0.09653 -0.33194 -0.10104 -0.3338 -0.10712 -0.33796 C -0.11129 -0.34375 -0.1132 -0.34398 -0.11893 -0.34583 C -0.12049 -0.3463 -0.12222 -0.34676 -0.12379 -0.34745 C -0.125 -0.34792 -0.12726 -0.34907 -0.12726 -0.34907 " pathEditMode="relative" ptsTypes="fffffffffffffff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2.22222E-6 C 0.01232 -0.00532 0.02725 0.00417 0.03246 -0.02176 C 0.03524 -0.02592 0.03715 -0.02963 0.03871 -0.03796 C 0.04305 -0.04537 0.04739 -0.05555 0.05069 -0.06551 C 0.05208 -0.06805 0.05295 -0.06944 0.05364 -0.07129 C 0.05486 -0.07546 0.05712 -0.08426 0.05677 -0.08426 C 0.06041 -0.08842 0.06285 -0.09444 0.0651 -0.10139 C 0.06823 -0.10555 0.07222 -0.11203 0.07396 -0.12083 C 0.07604 -0.125 0.07864 -0.13009 0.08003 -0.13727 C 0.08229 -0.1412 0.08559 -0.14629 0.0868 -0.15347 C 0.09166 -0.16065 0.0941 -0.17778 0.09566 -0.19375 C 0.09687 -0.20995 0.0967 -0.20139 0.09548 -0.21435 C 0.09635 -0.2243 0.09548 -0.23241 0.09479 -0.24375 C 0.09531 -0.25208 0.09444 -0.25532 0.09288 -0.26574 C 0.09253 -0.26875 0.09184 -0.27176 0.09149 -0.27477 C 0.09149 -0.27685 0.09114 -0.28078 0.09062 -0.28055 " pathEditMode="relative" rAng="4391363" ptsTypes="fffffffffffffff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5" y="-1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35</Words>
  <Application>Microsoft Office PowerPoint</Application>
  <PresentationFormat>Прозрачка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Назови цвета.</vt:lpstr>
      <vt:lpstr>Найди предметы зеленого цвета! 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ГБПОУ КК КПК</dc:title>
  <dc:creator>admin</dc:creator>
  <cp:lastModifiedBy>Марина</cp:lastModifiedBy>
  <cp:revision>112</cp:revision>
  <dcterms:created xsi:type="dcterms:W3CDTF">2014-05-12T08:44:56Z</dcterms:created>
  <dcterms:modified xsi:type="dcterms:W3CDTF">2015-04-15T05:32:11Z</dcterms:modified>
</cp:coreProperties>
</file>