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1" r:id="rId17"/>
    <p:sldId id="282" r:id="rId18"/>
    <p:sldId id="26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24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829761"/>
          </a:xfrm>
        </p:spPr>
        <p:txBody>
          <a:bodyPr/>
          <a:lstStyle/>
          <a:p>
            <a:r>
              <a:rPr lang="ru-RU" dirty="0" smtClean="0"/>
              <a:t>Тест по математике   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5712179" cy="1524000"/>
          </a:xfrm>
        </p:spPr>
        <p:txBody>
          <a:bodyPr>
            <a:normAutofit/>
          </a:bodyPr>
          <a:lstStyle/>
          <a:p>
            <a:pPr algn="r"/>
            <a:endParaRPr lang="ru-RU" sz="2000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530626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9. Укажите длину стороны квадрата, площадь которого равна 16 см</a:t>
            </a:r>
            <a:r>
              <a:rPr lang="ru-RU" sz="4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8см;          б) 4см;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2см;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г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32 см 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028384" y="5661248"/>
            <a:ext cx="658416" cy="34604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080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5458618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10.  За 5 одинаковых журналов заплатили 90 рублей. Сколько стоят два таких журнала?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руб.;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руб.;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в)  180 руб.;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г) 32 руб.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52320" y="5517232"/>
            <a:ext cx="1234480" cy="49005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610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056784" cy="4608512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11. Выразите в минутах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3ч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40 мин.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160 мин;      б) 340 мин;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в) 220 мин;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г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 280 мин.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40352" y="5661248"/>
            <a:ext cx="946448" cy="34604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72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5386610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12. Какой наибольший остаток может получиться при делении числа на 16?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16;            б) 15;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17;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г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10.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52320" y="5373216"/>
            <a:ext cx="1234480" cy="6340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547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5674642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13.  Решите уравнение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25 – а )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7 = 63    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 17;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б) 16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34;          г) 416.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12360" y="5589240"/>
            <a:ext cx="874440" cy="418051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897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5458618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14.  Какая из следующих записей верная: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а) 3 кг 55г = 355г;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3кг 55г = 3550г;        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3кг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55г = 3055г;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3кг 55г =  30055г.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40352" y="5157192"/>
            <a:ext cx="946448" cy="8500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872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Проверь себя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553062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– в		8 – б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– а		9 – б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 – г		10 – б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– в		11 – 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 – в		12 – б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6 – б		13 – б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 – а		14 - 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956376" y="5517232"/>
            <a:ext cx="730424" cy="49005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88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>
            <a:normAutofit/>
          </a:bodyPr>
          <a:lstStyle/>
          <a:p>
            <a:pPr algn="ctr"/>
            <a:r>
              <a:rPr lang="ru-RU" sz="8800" dirty="0" smtClean="0"/>
              <a:t>Молодцы!!!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276872"/>
            <a:ext cx="779755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1. Укажите запись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числа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триста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шесть тысяч восемнадцать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цифрами: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а) 360018;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30618;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306018;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306081.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236296" y="5661248"/>
            <a:ext cx="1450504" cy="34604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18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620688"/>
            <a:ext cx="7725544" cy="4090466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2. Выберите число, которое на 7 меньше, чем 7035.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7028;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1005;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105;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г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7042.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0312" y="5661248"/>
            <a:ext cx="1306488" cy="34604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8464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980728"/>
            <a:ext cx="7787208" cy="460851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Times New Roman" pitchFamily="18" charset="0"/>
                <a:cs typeface="Times New Roman" pitchFamily="18" charset="0"/>
              </a:rPr>
              <a:t>3. Укажите запись числа 8563 в виде суммы разрядных слагаемых.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8000 + 563;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8000 + 500 + 63;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8000 + 600 + 50 + 3;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8000 + 500 + 60 + 3.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956376" y="5733256"/>
            <a:ext cx="730424" cy="274035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683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026570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4. Укажи значение суммы чисел  438750  и  234567 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663317;      б)  672317;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673317;      г) 204183.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884368" y="5661248"/>
            <a:ext cx="802432" cy="346043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58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5314602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5. Укажи значение произведения чисел 70 и 800.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560;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600;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 56000;      г) 5600.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40352" y="5517232"/>
            <a:ext cx="946448" cy="49005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7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674642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6. Укажи значение частного чисел 1962 и 18.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19;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109;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1009;          г) 1980.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96336" y="5157192"/>
            <a:ext cx="1090464" cy="85009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176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5026570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7. Какое действие выполняется последним в выражении: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– 81 : 3 × ( 9 + 1)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а) вычитание;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деление;           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в) умножение;          г) сложение.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740352" y="5373216"/>
            <a:ext cx="946448" cy="63407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310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4954562"/>
          </a:xfrm>
        </p:spPr>
        <p:txBody>
          <a:bodyPr/>
          <a:lstStyle/>
          <a:p>
            <a:pPr algn="l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8. Укажите периметр прямоугольника со сторонами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см и 5 см.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8 см;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 16 см;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в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) 15см;         г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 16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452320" y="5445224"/>
            <a:ext cx="1234480" cy="56206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5368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77</TotalTime>
  <Words>145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Brush Script MT</vt:lpstr>
      <vt:lpstr>Constantia</vt:lpstr>
      <vt:lpstr>Franklin Gothic Book</vt:lpstr>
      <vt:lpstr>Rage Italic</vt:lpstr>
      <vt:lpstr>Symbol</vt:lpstr>
      <vt:lpstr>Times New Roman</vt:lpstr>
      <vt:lpstr>Кнопка</vt:lpstr>
      <vt:lpstr>Тест по математике   </vt:lpstr>
      <vt:lpstr>1. Укажите запись числа  триста шесть тысяч восемнадцать цифрами: а) 360018;       б) 30618;        в) 306018;       г) 306081. </vt:lpstr>
      <vt:lpstr>2. Выберите число, которое на 7 меньше, чем 7035.    а) 7028;     б) 1005;          в) 105;        г) 7042. </vt:lpstr>
      <vt:lpstr>3. Укажите запись числа 8563 в виде суммы разрядных слагаемых.       а) 8000 + 563;                           б) 8000 + 500 + 63;           в) 8000 + 600 + 50 + 3;           г) 8000 + 500 + 60 + 3. </vt:lpstr>
      <vt:lpstr>4. Укажи значение суммы чисел  438750  и  234567 .       а) 663317;      б)  672317;            в) 673317;      г) 204183. </vt:lpstr>
      <vt:lpstr>5. Укажи значение произведения чисел 70 и 800.  а) 560;           б) 600;            в)  56000;      г) 5600. </vt:lpstr>
      <vt:lpstr>6. Укажи значение частного чисел 1962 и 18.      а) 19;              б) 109;           в) 1009;          г) 1980. </vt:lpstr>
      <vt:lpstr>7. Какое действие выполняется последним в выражении:  500 – 81 : 3 × ( 9 + 1) а) вычитание;          б) деление;             в) умножение;          г) сложение. </vt:lpstr>
      <vt:lpstr>8. Укажите периметр прямоугольника со сторонами  3 см и 5 см.  а) 8 см;          б)  16 см;                в) 15см;         г)  16 см2.     </vt:lpstr>
      <vt:lpstr>9. Укажите длину стороны квадрата, площадь которого равна 16 см2.      а) 8см;          б) 4см;                   в) 2см;          г) 32 см . </vt:lpstr>
      <vt:lpstr>10.  За 5 одинаковых журналов заплатили 90 рублей. Сколько стоят два таких журнала?    а)  18 руб.;       б) 36 руб.;        в)  180 руб.;     г) 32 руб. </vt:lpstr>
      <vt:lpstr>11. Выразите в минутах  3ч 40 мин.          а) 160 мин;      б) 340 мин;       в) 220 мин;      г)  280 мин. </vt:lpstr>
      <vt:lpstr>12. Какой наибольший остаток может получиться при делении числа на 16?       а) 16;            б) 15;               в) 17;            г) 10. </vt:lpstr>
      <vt:lpstr>13.  Решите уравнение           (25 – а )  7 = 63        а)  17;         б) 16 ;                в) 34;          г) 416.   </vt:lpstr>
      <vt:lpstr>14.  Какая из следующих записей верная: а) 3 кг 55г = 355г;          б) 3кг 55г = 3550г;          в) 3кг 55г = 3055г;      г) 3кг 55г =  30055г. </vt:lpstr>
      <vt:lpstr>Проверь себя</vt:lpstr>
      <vt:lpstr>1 – в  8 – б 2 – а  9 – б  3 – г  10 – б  4 – в  11 – в  5 – в  12 – б  6 – б  13 – б  7 – а  14 - в</vt:lpstr>
      <vt:lpstr>Молодцы!!!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математике    4 класс</dc:title>
  <dc:creator>Клуб -винкс.</dc:creator>
  <cp:lastModifiedBy>Семья</cp:lastModifiedBy>
  <cp:revision>11</cp:revision>
  <dcterms:created xsi:type="dcterms:W3CDTF">2012-01-24T16:15:33Z</dcterms:created>
  <dcterms:modified xsi:type="dcterms:W3CDTF">2015-04-04T20:07:20Z</dcterms:modified>
</cp:coreProperties>
</file>