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\Desktop\&#1088;&#1072;&#1073;&#1086;&#1090;&#1072;\&#1090;&#1072;&#1090;&#1072;&#1088;&#1099;%202\Minlegafur-Zaynetdinov-Kubyz-2(muz-muz.net)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\Desktop\&#1088;&#1072;&#1073;&#1086;&#1090;&#1072;\&#1090;&#1072;&#1090;&#1072;&#1088;&#1099;%202\&#1050;&#1091;&#1088;&#1072;&#1081;%20-%20&#1041;&#1072;&#1096;&#1082;&#1080;&#1088;&#1089;&#1082;&#1080;&#1081;%20&#1085;&#1072;&#1094;&#1080;&#1086;&#1085;&#1072;&#1083;&#1100;&#1085;&#1099;&#1081;%20&#1080;&#1085;&#1089;&#1090;&#1088;&#1091;&#1084;&#1077;&#1085;&#1090;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\Desktop\&#1088;&#1072;&#1073;&#1086;&#1090;&#1072;\&#1090;&#1072;&#1090;&#1072;&#1088;&#1099;%202\&#1101;&#1085;&#1080;&#1075;&#1084;&#1072;%20-%20&#1084;&#1072;&#1085;&#1076;&#1086;&#1083;&#1080;&#1085;&#1072;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\Desktop\&#1088;&#1072;&#1073;&#1086;&#1090;&#1072;\&#1090;&#1072;&#1090;&#1072;&#1088;&#1099;%202\&#1090;&#1072;&#1090;&#1072;&#1088;%20&#1052;&#1091;&#1079;&#1099;&#1082;&#1072;%20&#1090;&#1072;&#1085;&#1094;&#1072;%20&#1043;&#1072;&#1088;&#1084;&#1086;&#1085;&#1100;(&#1043;&#1086;&#1089;%20&#1040;&#1085;&#1089;&#1072;&#1084;&#1073;&#1083;&#1100;)1%20-%20&#1043;&#1072;&#1088;&#1084;&#1091;&#1085;(&#1043;&#1086;&#1089;%20&#1040;&#1085;&#1089;&#1072;&#1084;&#1073;&#1083;&#1100;).mp3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Знакомство с татарским бытом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 descr="C:\Users\1\Desktop\работа\татары\tatar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1556792"/>
            <a:ext cx="3816424" cy="50885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Кубыз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C:\Users\1\Desktop\работа\татары\P309149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916832"/>
            <a:ext cx="3477987" cy="3312368"/>
          </a:xfrm>
          <a:prstGeom prst="rect">
            <a:avLst/>
          </a:prstGeom>
          <a:noFill/>
        </p:spPr>
      </p:pic>
      <p:pic>
        <p:nvPicPr>
          <p:cNvPr id="4" name="Picture 4" descr="C:\Users\1\Desktop\работа\башкиры\m133593151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1988840"/>
            <a:ext cx="4745364" cy="3176281"/>
          </a:xfrm>
          <a:prstGeom prst="rect">
            <a:avLst/>
          </a:prstGeom>
          <a:noFill/>
        </p:spPr>
      </p:pic>
      <p:pic>
        <p:nvPicPr>
          <p:cNvPr id="5" name="Minlegafur-Zaynetdinov-Kubyz-2(muz-muz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25152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Курай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3" descr="C:\Users\1\Desktop\работа\татары\350_1386681829_index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276872"/>
            <a:ext cx="4217991" cy="2232248"/>
          </a:xfrm>
          <a:prstGeom prst="rect">
            <a:avLst/>
          </a:prstGeom>
          <a:noFill/>
        </p:spPr>
      </p:pic>
      <p:pic>
        <p:nvPicPr>
          <p:cNvPr id="23554" name="Picture 2" descr="Фил Лилиана. Сабантуй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6016" y="908720"/>
            <a:ext cx="4224808" cy="5589240"/>
          </a:xfrm>
          <a:prstGeom prst="rect">
            <a:avLst/>
          </a:prstGeom>
          <a:noFill/>
        </p:spPr>
      </p:pic>
      <p:pic>
        <p:nvPicPr>
          <p:cNvPr id="5" name="Курай - Башкирский национальный инструмен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25152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Мандолина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4" descr="C:\Users\1\Desktop\работа\татары\damascus_mandolina_cat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59632" y="1700808"/>
            <a:ext cx="1888667" cy="3672408"/>
          </a:xfrm>
          <a:prstGeom prst="rect">
            <a:avLst/>
          </a:prstGeom>
          <a:noFill/>
        </p:spPr>
      </p:pic>
      <p:pic>
        <p:nvPicPr>
          <p:cNvPr id="26626" name="Picture 2" descr="http://www.tatfolk.ru/test/uploads/6639654882a35349ee-DSC0291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980728"/>
            <a:ext cx="3816424" cy="5088565"/>
          </a:xfrm>
          <a:prstGeom prst="rect">
            <a:avLst/>
          </a:prstGeom>
          <a:noFill/>
        </p:spPr>
      </p:pic>
      <p:pic>
        <p:nvPicPr>
          <p:cNvPr id="5" name="энигма - мандол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25152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1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Гармонь-тальянка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6" descr="Тульская Гармонь ГАРМОНЬ Заказная - в музыкальном магазине Музыкальный базар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340768"/>
            <a:ext cx="3418580" cy="3240360"/>
          </a:xfrm>
          <a:prstGeom prst="rect">
            <a:avLst/>
          </a:prstGeom>
          <a:noFill/>
        </p:spPr>
      </p:pic>
      <p:pic>
        <p:nvPicPr>
          <p:cNvPr id="25602" name="Picture 2" descr="СОСЕДИ В СЕТИ. Реальные народы в виртуальной реальности &quot;Дру…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1880" y="2852936"/>
            <a:ext cx="5400602" cy="3600401"/>
          </a:xfrm>
          <a:prstGeom prst="rect">
            <a:avLst/>
          </a:prstGeom>
          <a:noFill/>
        </p:spPr>
      </p:pic>
      <p:pic>
        <p:nvPicPr>
          <p:cNvPr id="5" name="татар Музыка танца Гармонь(Гос Ансамбль)1 - Гармун(Гос Ансамбль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25152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4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ru-RU" dirty="0" smtClean="0"/>
              <a:t>Национальный костюм:</a:t>
            </a:r>
            <a:endParaRPr lang="ru-RU" dirty="0"/>
          </a:p>
        </p:txBody>
      </p:sp>
      <p:pic>
        <p:nvPicPr>
          <p:cNvPr id="1026" name="Picture 2" descr="C:\Users\1\Desktop\работа\татары\b510f572d6a3d5ff4b9a870cacab11e4b4bf2bb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4355357"/>
            <a:ext cx="3384376" cy="2502643"/>
          </a:xfrm>
          <a:prstGeom prst="rect">
            <a:avLst/>
          </a:prstGeom>
          <a:noFill/>
        </p:spPr>
      </p:pic>
      <p:pic>
        <p:nvPicPr>
          <p:cNvPr id="1027" name="Picture 3" descr="C:\Users\1\Desktop\работа\татары\tatar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8184" y="1268760"/>
            <a:ext cx="2592288" cy="3456384"/>
          </a:xfrm>
          <a:prstGeom prst="rect">
            <a:avLst/>
          </a:prstGeom>
          <a:noFill/>
        </p:spPr>
      </p:pic>
      <p:pic>
        <p:nvPicPr>
          <p:cNvPr id="1028" name="Picture 4" descr="C:\Users\1\Desktop\работа\татары\fda4dee59b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1196752"/>
            <a:ext cx="4248472" cy="3003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Головные уборы: </a:t>
            </a:r>
            <a:br>
              <a:rPr lang="ru-RU" dirty="0" smtClean="0"/>
            </a:br>
            <a:r>
              <a:rPr lang="ru-RU" dirty="0" smtClean="0"/>
              <a:t>тюбетейка, платок, калфак.</a:t>
            </a:r>
            <a:endParaRPr lang="ru-RU" dirty="0"/>
          </a:p>
        </p:txBody>
      </p:sp>
      <p:pic>
        <p:nvPicPr>
          <p:cNvPr id="3074" name="Picture 2" descr="C:\Users\1\Desktop\работа\татары\0729c8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772816"/>
            <a:ext cx="3200356" cy="2160240"/>
          </a:xfrm>
          <a:prstGeom prst="rect">
            <a:avLst/>
          </a:prstGeom>
          <a:noFill/>
        </p:spPr>
      </p:pic>
      <p:pic>
        <p:nvPicPr>
          <p:cNvPr id="3076" name="Picture 4" descr="C:\Users\1\Desktop\работа\татары\2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168" y="1916832"/>
            <a:ext cx="2857500" cy="2733675"/>
          </a:xfrm>
          <a:prstGeom prst="rect">
            <a:avLst/>
          </a:prstGeom>
          <a:noFill/>
        </p:spPr>
      </p:pic>
      <p:pic>
        <p:nvPicPr>
          <p:cNvPr id="11266" name="Picture 2" descr="http://www.svadebnyigu.ru/netcat_files/1080_1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624" y="3717032"/>
            <a:ext cx="4752528" cy="2917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Татарские украшения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1\Desktop\работа\татары\704_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99992" y="4029114"/>
            <a:ext cx="3600400" cy="2828886"/>
          </a:xfrm>
          <a:prstGeom prst="rect">
            <a:avLst/>
          </a:prstGeom>
          <a:noFill/>
        </p:spPr>
      </p:pic>
      <p:pic>
        <p:nvPicPr>
          <p:cNvPr id="4099" name="Picture 3" descr="C:\Users\1\Desktop\работа\татары\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196752"/>
            <a:ext cx="3600400" cy="2699027"/>
          </a:xfrm>
          <a:prstGeom prst="rect">
            <a:avLst/>
          </a:prstGeom>
          <a:noFill/>
        </p:spPr>
      </p:pic>
      <p:pic>
        <p:nvPicPr>
          <p:cNvPr id="4100" name="Picture 4" descr="C:\Users\1\Desktop\работа\татары\img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1196752"/>
            <a:ext cx="3672408" cy="2693099"/>
          </a:xfrm>
          <a:prstGeom prst="rect">
            <a:avLst/>
          </a:prstGeom>
          <a:noFill/>
        </p:spPr>
      </p:pic>
      <p:pic>
        <p:nvPicPr>
          <p:cNvPr id="4101" name="Picture 5" descr="C:\Users\1\Desktop\работа\татары\imgB (1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87624" y="4025377"/>
            <a:ext cx="2016224" cy="2832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Татарская обувь: читек, ичиги.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C:\Users\1\Desktop\работа\татары\74670776_3453311_0000b8w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052736"/>
            <a:ext cx="3995936" cy="2726840"/>
          </a:xfrm>
          <a:prstGeom prst="rect">
            <a:avLst/>
          </a:prstGeom>
          <a:noFill/>
        </p:spPr>
      </p:pic>
      <p:pic>
        <p:nvPicPr>
          <p:cNvPr id="18435" name="Picture 3" descr="C:\Users\1\Desktop\работа\татары\dscn00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3941110"/>
            <a:ext cx="3888432" cy="2916890"/>
          </a:xfrm>
          <a:prstGeom prst="rect">
            <a:avLst/>
          </a:prstGeom>
          <a:noFill/>
        </p:spPr>
      </p:pic>
      <p:pic>
        <p:nvPicPr>
          <p:cNvPr id="18436" name="Picture 4" descr="C:\Users\1\Desktop\работа\татары\ichigi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20072" y="1340768"/>
            <a:ext cx="3643292" cy="43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584176"/>
          </a:xfrm>
        </p:spPr>
        <p:txBody>
          <a:bodyPr>
            <a:noAutofit/>
          </a:bodyPr>
          <a:lstStyle/>
          <a:p>
            <a:r>
              <a:rPr lang="ru-RU" sz="4000" dirty="0" smtClean="0"/>
              <a:t>Жилище татар – деревянная изба, войлочная юрта.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9458" name="Picture 2" descr="C:\Users\1\Desktop\работа\татары\0_385b1_e23127d2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3" y="1196752"/>
            <a:ext cx="4608512" cy="3070421"/>
          </a:xfrm>
          <a:prstGeom prst="rect">
            <a:avLst/>
          </a:prstGeom>
          <a:noFill/>
        </p:spPr>
      </p:pic>
      <p:pic>
        <p:nvPicPr>
          <p:cNvPr id="19459" name="Picture 3" descr="C:\Users\1\Desktop\работа\татары\urta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3356992"/>
            <a:ext cx="4464496" cy="3236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Посуда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3" name="Picture 3" descr="C:\Users\1\Desktop\работа\татары\192168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3747833"/>
            <a:ext cx="3096344" cy="3110167"/>
          </a:xfrm>
          <a:prstGeom prst="rect">
            <a:avLst/>
          </a:prstGeom>
          <a:noFill/>
        </p:spPr>
      </p:pic>
      <p:pic>
        <p:nvPicPr>
          <p:cNvPr id="20484" name="Picture 4" descr="C:\Users\1\Desktop\работа\татары\201409071912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753036"/>
            <a:ext cx="4139952" cy="3104964"/>
          </a:xfrm>
          <a:prstGeom prst="rect">
            <a:avLst/>
          </a:prstGeom>
          <a:noFill/>
        </p:spPr>
      </p:pic>
      <p:pic>
        <p:nvPicPr>
          <p:cNvPr id="20486" name="Picture 6" descr="Реклама чая : Funfix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692696"/>
            <a:ext cx="3936436" cy="2952328"/>
          </a:xfrm>
          <a:prstGeom prst="rect">
            <a:avLst/>
          </a:prstGeom>
          <a:noFill/>
        </p:spPr>
      </p:pic>
      <p:pic>
        <p:nvPicPr>
          <p:cNvPr id="20488" name="Picture 8" descr="Казан татарский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124744"/>
            <a:ext cx="3844922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860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Татарские национальные блюда: </a:t>
            </a:r>
            <a:r>
              <a:rPr lang="ru-RU" sz="3600" dirty="0" smtClean="0"/>
              <a:t>плов, шурпа, эчпочмак, чак-чак, бэлиш,,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http://www.tatdish.ru/images/onmain/big_echpochma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168" y="1916832"/>
            <a:ext cx="3059832" cy="2505897"/>
          </a:xfrm>
          <a:prstGeom prst="rect">
            <a:avLst/>
          </a:prstGeom>
          <a:noFill/>
        </p:spPr>
      </p:pic>
      <p:pic>
        <p:nvPicPr>
          <p:cNvPr id="21508" name="Picture 4" descr="http://www.tatdish.ru/images/onmain/big_plov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916832"/>
            <a:ext cx="3059832" cy="2505897"/>
          </a:xfrm>
          <a:prstGeom prst="rect">
            <a:avLst/>
          </a:prstGeom>
          <a:noFill/>
        </p:spPr>
      </p:pic>
      <p:pic>
        <p:nvPicPr>
          <p:cNvPr id="21510" name="Picture 6" descr="http://www.tatdish.ru/images/onmain/big_shurp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1916832"/>
            <a:ext cx="3059832" cy="2505897"/>
          </a:xfrm>
          <a:prstGeom prst="rect">
            <a:avLst/>
          </a:prstGeom>
          <a:noFill/>
        </p:spPr>
      </p:pic>
      <p:pic>
        <p:nvPicPr>
          <p:cNvPr id="21511" name="Picture 7" descr="C:\Users\1\Desktop\работа\татары\61fd1a29f4df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31640" y="4535742"/>
            <a:ext cx="3096344" cy="2322258"/>
          </a:xfrm>
          <a:prstGeom prst="rect">
            <a:avLst/>
          </a:prstGeom>
          <a:noFill/>
        </p:spPr>
      </p:pic>
      <p:pic>
        <p:nvPicPr>
          <p:cNvPr id="21512" name="Picture 8" descr="C:\Users\1\Desktop\работа\татары\peremeG4jp_4791336_1138884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8024" y="4509120"/>
            <a:ext cx="3126757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Музыкакльные</a:t>
            </a:r>
            <a:r>
              <a:rPr lang="ru-RU" dirty="0" smtClean="0"/>
              <a:t> инструменты татар: </a:t>
            </a:r>
            <a:r>
              <a:rPr lang="ru-RU" sz="3600" dirty="0" err="1" smtClean="0"/>
              <a:t>кубыз</a:t>
            </a:r>
            <a:r>
              <a:rPr lang="ru-RU" sz="3600" dirty="0" smtClean="0"/>
              <a:t>, </a:t>
            </a:r>
            <a:r>
              <a:rPr lang="ru-RU" sz="3600" dirty="0" err="1" smtClean="0"/>
              <a:t>курай</a:t>
            </a:r>
            <a:r>
              <a:rPr lang="ru-RU" sz="3600" dirty="0" smtClean="0"/>
              <a:t>, мандолина, гармонь-тальянка.</a:t>
            </a:r>
            <a:endParaRPr lang="ru-RU" sz="3600" dirty="0"/>
          </a:p>
        </p:txBody>
      </p:sp>
      <p:pic>
        <p:nvPicPr>
          <p:cNvPr id="22530" name="Picture 2" descr="C:\Users\1\Desktop\работа\татары\P30914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44824"/>
            <a:ext cx="2447256" cy="2330720"/>
          </a:xfrm>
          <a:prstGeom prst="rect">
            <a:avLst/>
          </a:prstGeom>
          <a:noFill/>
        </p:spPr>
      </p:pic>
      <p:pic>
        <p:nvPicPr>
          <p:cNvPr id="22531" name="Picture 3" descr="C:\Users\1\Desktop\работа\татары\350_1386681829_index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83687" y="1628800"/>
            <a:ext cx="3341893" cy="1768599"/>
          </a:xfrm>
          <a:prstGeom prst="rect">
            <a:avLst/>
          </a:prstGeom>
          <a:noFill/>
        </p:spPr>
      </p:pic>
      <p:pic>
        <p:nvPicPr>
          <p:cNvPr id="22532" name="Picture 4" descr="C:\Users\1\Desktop\работа\татары\damascus_mandolina_cat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20271" y="1628800"/>
            <a:ext cx="1888667" cy="3672408"/>
          </a:xfrm>
          <a:prstGeom prst="rect">
            <a:avLst/>
          </a:prstGeom>
          <a:noFill/>
        </p:spPr>
      </p:pic>
      <p:pic>
        <p:nvPicPr>
          <p:cNvPr id="22534" name="Picture 6" descr="Тульская Гармонь ГАРМОНЬ Заказная - в музыкальном магазине Музыкальный базар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87824" y="3617640"/>
            <a:ext cx="341858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46</Words>
  <Application>Microsoft Office PowerPoint</Application>
  <PresentationFormat>Экран (4:3)</PresentationFormat>
  <Paragraphs>14</Paragraphs>
  <Slides>13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Знакомство с татарским бытом</vt:lpstr>
      <vt:lpstr>Национальный костюм:</vt:lpstr>
      <vt:lpstr>Головные уборы:  тюбетейка, платок, калфак.</vt:lpstr>
      <vt:lpstr>Татарские украшения </vt:lpstr>
      <vt:lpstr>Татарская обувь: читек, ичиги. </vt:lpstr>
      <vt:lpstr>Жилище татар – деревянная изба, войлочная юрта. </vt:lpstr>
      <vt:lpstr>Посуда </vt:lpstr>
      <vt:lpstr>     Татарские национальные блюда: плов, шурпа, эчпочмак, чак-чак, бэлиш,,  </vt:lpstr>
      <vt:lpstr>Музыкакльные инструменты татар: кубыз, курай, мандолина, гармонь-тальянка.</vt:lpstr>
      <vt:lpstr>Кубыз </vt:lpstr>
      <vt:lpstr>Курай </vt:lpstr>
      <vt:lpstr>Мандолина </vt:lpstr>
      <vt:lpstr>Гармонь-тальянка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НАЦИОНАЛЬНОСТЬ:</dc:title>
  <dc:creator>Дима</dc:creator>
  <cp:lastModifiedBy>1</cp:lastModifiedBy>
  <cp:revision>20</cp:revision>
  <dcterms:created xsi:type="dcterms:W3CDTF">2015-02-07T07:07:45Z</dcterms:created>
  <dcterms:modified xsi:type="dcterms:W3CDTF">2015-04-04T14:38:51Z</dcterms:modified>
</cp:coreProperties>
</file>