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88;&#1072;&#1073;&#1086;&#1090;&#1072;\&#1041;&#1072;&#1096;&#1082;&#1080;&#1088;&#1099;%202\&#1050;&#1091;&#1088;&#1072;&#1081;%20-%20&#1041;&#1072;&#1096;&#1082;&#1080;&#1088;&#1089;&#1082;&#1080;&#1081;%20&#1085;&#1072;&#1094;&#1080;&#1086;&#1085;&#1072;&#1083;&#1100;&#1085;&#1099;&#1081;%20&#1080;&#1085;&#1089;&#1090;&#1088;&#1091;&#1084;&#1077;&#1085;&#1090;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88;&#1072;&#1073;&#1086;&#1090;&#1072;\&#1041;&#1072;&#1096;&#1082;&#1080;&#1088;&#1099;%202\Minlegafur-Zaynetdinov-Kubyz-2(muz-muz.net)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88;&#1072;&#1073;&#1086;&#1090;&#1072;\&#1041;&#1072;&#1096;&#1082;&#1080;&#1088;&#1099;%202\Dumbyra-Igzakov(muz-muz.net)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7851648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Знакомство с башкирским бытом.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1\Desktop\работа\башкиры\kost3_02_larg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776" y="1754902"/>
            <a:ext cx="3672408" cy="5103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Музыкальные инструменты: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Курай</a:t>
            </a: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8195" name="Picture 3" descr="C:\Users\1\Desktop\работа\башкиры\350_1386681829_index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564904"/>
            <a:ext cx="4762246" cy="2520280"/>
          </a:xfrm>
          <a:prstGeom prst="rect">
            <a:avLst/>
          </a:prstGeom>
          <a:noFill/>
        </p:spPr>
      </p:pic>
      <p:pic>
        <p:nvPicPr>
          <p:cNvPr id="8196" name="Picture 4" descr="C:\Users\1\Desktop\работа\башкиры\2110489-e5daecf4ec1f784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8064" y="2132856"/>
            <a:ext cx="3168352" cy="3960440"/>
          </a:xfrm>
          <a:prstGeom prst="rect">
            <a:avLst/>
          </a:prstGeom>
          <a:noFill/>
        </p:spPr>
      </p:pic>
      <p:pic>
        <p:nvPicPr>
          <p:cNvPr id="12" name="Курай - Башкирский национальный инструмен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899592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24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66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r>
              <a:rPr lang="ru-RU" dirty="0" err="1" smtClean="0"/>
              <a:t>Кубыз</a:t>
            </a:r>
            <a:r>
              <a:rPr lang="ru-RU" dirty="0" smtClean="0"/>
              <a:t>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 descr="C:\Users\1\Desktop\работа\башкиры\koobeez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988840"/>
            <a:ext cx="3197982" cy="4455855"/>
          </a:xfrm>
          <a:prstGeom prst="rect">
            <a:avLst/>
          </a:prstGeom>
          <a:noFill/>
        </p:spPr>
      </p:pic>
      <p:pic>
        <p:nvPicPr>
          <p:cNvPr id="1028" name="Picture 4" descr="C:\Users\1\Desktop\работа\башкиры\m133593151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9084" y="2204864"/>
            <a:ext cx="5284916" cy="3537427"/>
          </a:xfrm>
          <a:prstGeom prst="rect">
            <a:avLst/>
          </a:prstGeom>
          <a:noFill/>
        </p:spPr>
      </p:pic>
      <p:pic>
        <p:nvPicPr>
          <p:cNvPr id="8" name="Minlegafur-Zaynetdinov-Kubyz-2(muz-muz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179512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3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r>
              <a:rPr lang="ru-RU" dirty="0" err="1" smtClean="0"/>
              <a:t>Думбыра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1\Desktop\работа\башкиры\post238985_img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699364">
            <a:off x="47304" y="2544958"/>
            <a:ext cx="4114800" cy="2857500"/>
          </a:xfrm>
          <a:prstGeom prst="rect">
            <a:avLst/>
          </a:prstGeom>
          <a:noFill/>
        </p:spPr>
      </p:pic>
      <p:pic>
        <p:nvPicPr>
          <p:cNvPr id="2051" name="Picture 3" descr="C:\Users\1\Desktop\работа\башкиры\86055384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1196752"/>
            <a:ext cx="4067944" cy="5423925"/>
          </a:xfrm>
          <a:prstGeom prst="rect">
            <a:avLst/>
          </a:prstGeom>
          <a:noFill/>
        </p:spPr>
      </p:pic>
      <p:pic>
        <p:nvPicPr>
          <p:cNvPr id="6" name="Dumbyra-Igzakov(muz-muz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179512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9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68152"/>
          </a:xfrm>
        </p:spPr>
        <p:txBody>
          <a:bodyPr/>
          <a:lstStyle/>
          <a:p>
            <a:r>
              <a:rPr lang="ru-RU" dirty="0" smtClean="0"/>
              <a:t>Национальный костюм:</a:t>
            </a:r>
            <a:endParaRPr lang="ru-RU" dirty="0"/>
          </a:p>
        </p:txBody>
      </p:sp>
      <p:pic>
        <p:nvPicPr>
          <p:cNvPr id="4" name="Содержимое 3" descr="C:\Users\1\Desktop\работа\башкиры\kashmay.gif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772816"/>
            <a:ext cx="334786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работа\башкиры\selter.gif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31840" y="1772816"/>
            <a:ext cx="316835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\Desktop\работа\башкиры\bkostsm1.gif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192" y="1772816"/>
            <a:ext cx="2843808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работа\башкиры\bkostsm3.gif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268760"/>
            <a:ext cx="273630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1\Desktop\работа\башкиры\bkostsm4.gif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99792" y="1124744"/>
            <a:ext cx="2304256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1\Desktop\работа\башкиры\kost3_02_larg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049" y="908719"/>
            <a:ext cx="4139952" cy="5752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/>
          <a:lstStyle/>
          <a:p>
            <a:r>
              <a:rPr lang="ru-RU" dirty="0" smtClean="0"/>
              <a:t>Жилище башкир: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r>
              <a:rPr lang="ru-RU" dirty="0" smtClean="0"/>
              <a:t>Войлочная  юрта.</a:t>
            </a:r>
            <a:endParaRPr lang="ru-RU" dirty="0"/>
          </a:p>
        </p:txBody>
      </p:sp>
      <p:pic>
        <p:nvPicPr>
          <p:cNvPr id="2052" name="Picture 4" descr="C:\Users\1\Desktop\работа\башкиры\Yurta--zhilishhe-kochevnikov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2060849"/>
            <a:ext cx="4682741" cy="3528391"/>
          </a:xfrm>
          <a:prstGeom prst="rect">
            <a:avLst/>
          </a:prstGeom>
          <a:noFill/>
        </p:spPr>
      </p:pic>
      <p:pic>
        <p:nvPicPr>
          <p:cNvPr id="2053" name="Picture 5" descr="C:\Users\1\Desktop\работа\башкиры\90746171_large_4507075_mongol2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7" y="1988840"/>
            <a:ext cx="4518581" cy="3606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r>
              <a:rPr lang="ru-RU" dirty="0" smtClean="0"/>
              <a:t>Срубная изба.</a:t>
            </a:r>
            <a:endParaRPr lang="ru-RU" dirty="0"/>
          </a:p>
        </p:txBody>
      </p:sp>
      <p:pic>
        <p:nvPicPr>
          <p:cNvPr id="3074" name="Picture 2" descr="C:\Users\1\Desktop\работа\башкиры\img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2060848"/>
            <a:ext cx="5472608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Внутреннее убранство башкирского дома:</a:t>
            </a:r>
            <a:endParaRPr lang="ru-RU" dirty="0"/>
          </a:p>
        </p:txBody>
      </p:sp>
      <p:pic>
        <p:nvPicPr>
          <p:cNvPr id="4098" name="Picture 2" descr="C:\Users\1\Desktop\работа\башкиры\e94d1334-5267-4fd1-9cc0-ae29f24d13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2006689"/>
            <a:ext cx="7715018" cy="4374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/>
          <a:lstStyle/>
          <a:p>
            <a:r>
              <a:rPr lang="ru-RU" dirty="0" smtClean="0"/>
              <a:t>Домашняя утварь: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/>
              <a:t>Кожаная посуда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400" dirty="0" smtClean="0"/>
              <a:t>Деревянная посуда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3" name="Picture 3" descr="C:\Users\1\Desktop\работа\башкиры\clip_image0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51920" y="4138613"/>
            <a:ext cx="4413250" cy="2719387"/>
          </a:xfrm>
          <a:prstGeom prst="rect">
            <a:avLst/>
          </a:prstGeom>
          <a:noFill/>
        </p:spPr>
      </p:pic>
      <p:pic>
        <p:nvPicPr>
          <p:cNvPr id="5124" name="Picture 4" descr="C:\Users\1\Desktop\работа\башкиры\clip_image0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80112" y="332656"/>
            <a:ext cx="3760563" cy="3975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r>
              <a:rPr lang="ru-RU" dirty="0" smtClean="0"/>
              <a:t>Медная посуда.</a:t>
            </a:r>
            <a:endParaRPr lang="ru-RU" dirty="0"/>
          </a:p>
        </p:txBody>
      </p:sp>
      <p:pic>
        <p:nvPicPr>
          <p:cNvPr id="6147" name="Picture 3" descr="C:\Users\1\Desktop\работа\башкиры\clip_image0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1916832"/>
            <a:ext cx="6414158" cy="4156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Башкирское национальное блюдо.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Бешбармак </a:t>
            </a:r>
            <a:endParaRPr lang="ru-RU" dirty="0"/>
          </a:p>
        </p:txBody>
      </p:sp>
      <p:pic>
        <p:nvPicPr>
          <p:cNvPr id="7170" name="Picture 2" descr="C:\Users\1\Desktop\работа\башкиры\1383641957_247347_19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2420888"/>
            <a:ext cx="6264696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</TotalTime>
  <Words>45</Words>
  <Application>Microsoft Office PowerPoint</Application>
  <PresentationFormat>Экран (4:3)</PresentationFormat>
  <Paragraphs>31</Paragraphs>
  <Slides>12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Знакомство с башкирским бытом.</vt:lpstr>
      <vt:lpstr>Национальный костюм:</vt:lpstr>
      <vt:lpstr>Слайд 3</vt:lpstr>
      <vt:lpstr>Жилище башкир:</vt:lpstr>
      <vt:lpstr>Слайд 5</vt:lpstr>
      <vt:lpstr>Внутреннее убранство башкирского дома:</vt:lpstr>
      <vt:lpstr>Домашняя утварь:</vt:lpstr>
      <vt:lpstr>Слайд 8</vt:lpstr>
      <vt:lpstr>Башкирское национальное блюдо.</vt:lpstr>
      <vt:lpstr>Музыкальные инструменты: 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НАЦИОНАЛЬНОСТЬ:</dc:title>
  <dc:creator>Дима</dc:creator>
  <cp:lastModifiedBy>1</cp:lastModifiedBy>
  <cp:revision>11</cp:revision>
  <dcterms:created xsi:type="dcterms:W3CDTF">2014-11-04T09:58:42Z</dcterms:created>
  <dcterms:modified xsi:type="dcterms:W3CDTF">2015-04-04T14:46:44Z</dcterms:modified>
</cp:coreProperties>
</file>