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3" r:id="rId4"/>
    <p:sldId id="265" r:id="rId5"/>
    <p:sldId id="280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53.radikal.ru/i141/0904/3b/3c0edec529c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764704"/>
            <a:ext cx="3744416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12 апреля 1961 г. </a:t>
            </a:r>
            <a:r>
              <a:rPr lang="ru-RU" b="1" dirty="0" smtClean="0"/>
              <a:t>планету потрясла неожиданная весть: Человек в космосе! Русский, советский! Многовековая мечта людей о полете к звездам сбылась.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888432" cy="55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3">
                <a:lumMod val="40000"/>
                <a:lumOff val="60000"/>
                <a:alpha val="41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61384" y="476672"/>
            <a:ext cx="418261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Первый космонавт планеты родился </a:t>
            </a:r>
            <a:r>
              <a:rPr lang="ru-RU" b="1" dirty="0" smtClean="0"/>
              <a:t>9 марта 1934 года</a:t>
            </a:r>
            <a:r>
              <a:rPr lang="ru-RU" dirty="0" smtClean="0"/>
              <a:t> в городе </a:t>
            </a:r>
            <a:r>
              <a:rPr lang="ru-RU" dirty="0" err="1" smtClean="0"/>
              <a:t>Гжатск</a:t>
            </a:r>
            <a:r>
              <a:rPr lang="ru-RU" dirty="0" smtClean="0"/>
              <a:t> (ныне Гагарин) </a:t>
            </a:r>
            <a:r>
              <a:rPr lang="ru-RU" dirty="0" err="1" smtClean="0"/>
              <a:t>Гжатского</a:t>
            </a:r>
            <a:r>
              <a:rPr lang="ru-RU" dirty="0" smtClean="0"/>
              <a:t> (ныне </a:t>
            </a:r>
            <a:r>
              <a:rPr lang="ru-RU" dirty="0" err="1" smtClean="0"/>
              <a:t>Гагаринского</a:t>
            </a:r>
            <a:r>
              <a:rPr lang="ru-RU" dirty="0" smtClean="0"/>
              <a:t>) района Смоленской области в семье колхозника.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4293096"/>
            <a:ext cx="8208912" cy="2348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"Семья, в которой я родился, - писал позднее Юрий Алексеевич, - самая обыкновенная; она ничем не отличается от миллионов трудовых семей нашей Родины".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876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884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976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Первые годы своей жизни Юрий провел в деревне </a:t>
            </a:r>
            <a:r>
              <a:rPr lang="ru-RU" dirty="0" err="1" smtClean="0"/>
              <a:t>Клушино</a:t>
            </a:r>
            <a:r>
              <a:rPr lang="ru-RU" dirty="0" smtClean="0"/>
              <a:t>, где жили его родители: отец - Алексей Иванович, и мать Анна Тимофеевна. В младые годы был самым обыкновенным ребенком, ничем не отличавшимся от своих сверстников: по мере своих сил помогал родителям, был непременным участником всех детских деревенских забав, иногда шалил.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5865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9 декабря 1959 года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 в Центральном научно-исследовательском авиационном госпитале. В начале следующего года последовала еще одна специальная медкомиссия, которая признала старшего лейтенанта Гагарина годным для космических полетов. 3 марта 1960 года приказом Главнокомандующего ВВС К.А.Вершинина зачислен в группу кандидатов в космонавты, а с 11 марта приступил к тренировкам.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476671"/>
            <a:ext cx="4449174" cy="52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364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Гагарину и его товарищам пришлось пройти путь длинною в год, наполненный нескончаемыми тренировками в </a:t>
            </a:r>
            <a:r>
              <a:rPr lang="ru-RU" sz="2000" dirty="0" err="1" smtClean="0">
                <a:solidFill>
                  <a:schemeClr val="bg1"/>
                </a:solidFill>
              </a:rPr>
              <a:t>сурдо</a:t>
            </a:r>
            <a:r>
              <a:rPr lang="ru-RU" sz="2000" dirty="0" smtClean="0">
                <a:solidFill>
                  <a:schemeClr val="bg1"/>
                </a:solidFill>
              </a:rPr>
              <a:t>- и барокамерах, на центрифугах, на других тренажерах. Эксперимент шел за экспериментом, парашютные прыжки сменялись полетами на истребителях, на учебно-тренировочных самолетах, на летающей лаборатории, в которую был переоборудован Ту-104.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21" name="Picture 5" descr="C:\Documents and Settings\1\Рабочий стол\тренажеры\f_tre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669282" cy="3608869"/>
          </a:xfrm>
          <a:prstGeom prst="rect">
            <a:avLst/>
          </a:prstGeom>
          <a:noFill/>
        </p:spPr>
      </p:pic>
      <p:pic>
        <p:nvPicPr>
          <p:cNvPr id="9222" name="Picture 6" descr="C:\Documents and Settings\1\Рабочий стол\тренажеры\f_tren4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27162"/>
            <a:ext cx="3528392" cy="2698182"/>
          </a:xfrm>
          <a:prstGeom prst="rect">
            <a:avLst/>
          </a:prstGeom>
          <a:noFill/>
        </p:spPr>
      </p:pic>
      <p:pic>
        <p:nvPicPr>
          <p:cNvPr id="9223" name="Picture 7" descr="C:\Documents and Settings\1\Рабочий стол\тренажеры\f_tren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149080"/>
            <a:ext cx="3059410" cy="2339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911946" cy="3168353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Старт корабля «Восток-1» был произведён в 09:07 12 апреля 1961 года по московскому времени с космодрома Байконур. Выполнив один оборот вокруг Земли в 10:55:34 на 108 минуте, корабль завершил плановый полёт (на одну секунду раньше, чем было запланировано). Позывной Гагарина был «Кедр».   Спускаемый аппарат с Гагариным приземлился не в запланированной области в 110 км от Сталинграда, а в Саратовской области, неподалёку от Энгельса.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93096"/>
            <a:ext cx="39475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4797152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свой полет Юрий Алексеевич Гагарин был удостоен званий Герой Советского Союза и "Летчик-космонавт СССР", награжден орденом Ленина.</a:t>
            </a:r>
            <a:endParaRPr lang="ru-RU" dirty="0"/>
          </a:p>
        </p:txBody>
      </p:sp>
      <p:pic>
        <p:nvPicPr>
          <p:cNvPr id="4" name="Picture 9" descr="Картинка 58 из 21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268" r="8858"/>
          <a:stretch>
            <a:fillRect/>
          </a:stretch>
        </p:blipFill>
        <p:spPr bwMode="auto">
          <a:xfrm>
            <a:off x="467544" y="260648"/>
            <a:ext cx="413668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816090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372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Ульяна</cp:lastModifiedBy>
  <cp:revision>31</cp:revision>
  <dcterms:modified xsi:type="dcterms:W3CDTF">2015-04-07T06:57:09Z</dcterms:modified>
</cp:coreProperties>
</file>