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58AB-D88E-4E31-AEE9-6C6A3C7B187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4D417-13AB-45D3-94C3-9811E4AA5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ECB5B-D7C1-4914-8D2A-7B21A6E27C38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8EF2-6855-4F44-8903-6E50F3CB7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Решение составных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 </a:t>
            </a:r>
            <a:r>
              <a:rPr lang="ru-RU" dirty="0" smtClean="0">
                <a:solidFill>
                  <a:srgbClr val="002060"/>
                </a:solidFill>
              </a:rPr>
              <a:t>класс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Колесникова Л.В.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Прочитай условие и вопрос задачи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ёлочной гирлянде 7 шаров, а шишек на 5 больше. Сколько всего ёлочных игрушек в гирлянде?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         7                               </a:t>
            </a:r>
          </a:p>
          <a:p>
            <a:r>
              <a:rPr lang="ru-RU" dirty="0" smtClean="0"/>
              <a:t>                                5       ?</a:t>
            </a:r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143504" y="2143116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14942" y="278605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15206" y="278605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>
            <a:off x="8286776" y="1928802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Составление схемы задачи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ёлочной гирлянде 7 шаров.</a:t>
            </a:r>
          </a:p>
          <a:p>
            <a:r>
              <a:rPr lang="ru-RU" dirty="0" smtClean="0"/>
              <a:t>Рисуем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7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…, а шишек на 5 больше.</a:t>
            </a:r>
          </a:p>
          <a:p>
            <a:endParaRPr lang="ru-RU" dirty="0"/>
          </a:p>
          <a:p>
            <a:r>
              <a:rPr lang="ru-RU" dirty="0" smtClean="0"/>
              <a:t>Дорисовываем схему</a:t>
            </a:r>
          </a:p>
          <a:p>
            <a:r>
              <a:rPr lang="ru-RU" dirty="0" smtClean="0"/>
              <a:t>                  7</a:t>
            </a:r>
          </a:p>
          <a:p>
            <a:r>
              <a:rPr lang="ru-RU" dirty="0" smtClean="0"/>
              <a:t>                   7            5                </a:t>
            </a:r>
          </a:p>
          <a:p>
            <a:r>
              <a:rPr lang="ru-RU" dirty="0" smtClean="0"/>
              <a:t>Что можно узнать?</a:t>
            </a:r>
          </a:p>
          <a:p>
            <a:r>
              <a:rPr lang="ru-RU" dirty="0" smtClean="0"/>
              <a:t>7+5=12 (шишек)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57224" y="3929066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72066" y="3786190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72066" y="421481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286644" y="421481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Вопрос задачи и ответ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Сколько игрушек на ёлочной гирлянде?</a:t>
            </a:r>
          </a:p>
          <a:p>
            <a:r>
              <a:rPr lang="ru-RU" dirty="0" smtClean="0"/>
              <a:t>         7 (шаров)</a:t>
            </a:r>
          </a:p>
          <a:p>
            <a:r>
              <a:rPr lang="ru-RU" dirty="0" smtClean="0"/>
              <a:t>         12 (шишек)               ?</a:t>
            </a:r>
          </a:p>
          <a:p>
            <a:endParaRPr lang="ru-RU" dirty="0"/>
          </a:p>
          <a:p>
            <a:r>
              <a:rPr lang="ru-RU" dirty="0" smtClean="0"/>
              <a:t>7+12=19 (игрушек)</a:t>
            </a:r>
          </a:p>
          <a:p>
            <a:r>
              <a:rPr lang="ru-RU" dirty="0" smtClean="0"/>
              <a:t>Ответ: 19 игрушек на ёлочной гирлянде.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Самопроверка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        7              </a:t>
            </a:r>
          </a:p>
          <a:p>
            <a:r>
              <a:rPr lang="ru-RU" dirty="0" smtClean="0"/>
              <a:t>                             5                ?  </a:t>
            </a:r>
          </a:p>
          <a:p>
            <a:endParaRPr lang="ru-RU" dirty="0"/>
          </a:p>
          <a:p>
            <a:r>
              <a:rPr lang="ru-RU" dirty="0" smtClean="0"/>
              <a:t>7+5+7=19 или</a:t>
            </a:r>
          </a:p>
          <a:p>
            <a:endParaRPr lang="ru-RU" dirty="0" smtClean="0"/>
          </a:p>
          <a:p>
            <a:r>
              <a:rPr lang="ru-RU" dirty="0" smtClean="0"/>
              <a:t>1)7+5=12 (шишек)</a:t>
            </a:r>
          </a:p>
          <a:p>
            <a:r>
              <a:rPr lang="ru-RU" dirty="0" smtClean="0"/>
              <a:t>2)12+7=19 (игрушек)  </a:t>
            </a:r>
          </a:p>
          <a:p>
            <a:r>
              <a:rPr lang="ru-RU" dirty="0" smtClean="0"/>
              <a:t>Ответ: 19 игрушек на ёлочной гирлянде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57224" y="335756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57224" y="3857628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авая фигурная скобка 12"/>
          <p:cNvSpPr/>
          <p:nvPr/>
        </p:nvSpPr>
        <p:spPr>
          <a:xfrm>
            <a:off x="3786182" y="3143248"/>
            <a:ext cx="155448" cy="11287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929190" y="257174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4929190" y="3000372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43702" y="300037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авая фигурная скобка 31"/>
          <p:cNvSpPr/>
          <p:nvPr/>
        </p:nvSpPr>
        <p:spPr>
          <a:xfrm>
            <a:off x="8072462" y="2285992"/>
            <a:ext cx="45719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Учись решать сам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школы растут 6 лип, а берёз на 2 меньше. Сколько деревьев растёт около школы?</a:t>
            </a:r>
          </a:p>
          <a:p>
            <a:r>
              <a:rPr lang="ru-RU" dirty="0" smtClean="0"/>
              <a:t>Прочитай текст несколько раз. </a:t>
            </a:r>
          </a:p>
          <a:p>
            <a:r>
              <a:rPr lang="ru-RU" dirty="0" smtClean="0"/>
              <a:t>Читай медленно по частям и делай схему для каждой части.</a:t>
            </a:r>
          </a:p>
          <a:p>
            <a:r>
              <a:rPr lang="ru-RU" dirty="0" smtClean="0"/>
              <a:t>Проверь все данные числа из условия и искомые из вопроса.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Проверь схему и 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 школы росло 6 лип </a:t>
            </a:r>
          </a:p>
          <a:p>
            <a:r>
              <a:rPr lang="ru-RU" dirty="0" smtClean="0"/>
              <a:t>        6          </a:t>
            </a:r>
          </a:p>
          <a:p>
            <a:r>
              <a:rPr lang="ru-RU" dirty="0" smtClean="0"/>
              <a:t>, а берёз на 2 меньше.</a:t>
            </a:r>
          </a:p>
          <a:p>
            <a:r>
              <a:rPr lang="ru-RU" dirty="0" smtClean="0"/>
              <a:t>         6             </a:t>
            </a:r>
          </a:p>
          <a:p>
            <a:r>
              <a:rPr lang="ru-RU" dirty="0" smtClean="0"/>
              <a:t>                      2         ?</a:t>
            </a:r>
            <a:endParaRPr lang="ru-RU" dirty="0"/>
          </a:p>
          <a:p>
            <a:r>
              <a:rPr lang="ru-RU" dirty="0" smtClean="0"/>
              <a:t>                     </a:t>
            </a:r>
          </a:p>
          <a:p>
            <a:r>
              <a:rPr lang="ru-RU" dirty="0" smtClean="0"/>
              <a:t>Сколько всего деревьев у школы?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6-2+6-10 (деревьев)</a:t>
            </a:r>
          </a:p>
          <a:p>
            <a:endParaRPr lang="ru-RU" dirty="0"/>
          </a:p>
          <a:p>
            <a:r>
              <a:rPr lang="ru-RU" dirty="0" smtClean="0"/>
              <a:t>Или</a:t>
            </a:r>
          </a:p>
          <a:p>
            <a:r>
              <a:rPr lang="ru-RU" dirty="0" smtClean="0"/>
              <a:t>1)6-2=4 (берёзы)</a:t>
            </a:r>
          </a:p>
          <a:p>
            <a:r>
              <a:rPr lang="ru-RU" dirty="0" smtClean="0"/>
              <a:t>2)4+6=10(берёз и лип)</a:t>
            </a:r>
          </a:p>
          <a:p>
            <a:r>
              <a:rPr lang="ru-RU" dirty="0" smtClean="0"/>
              <a:t>Ответ: 10 деревьев растёт около школы.</a:t>
            </a:r>
          </a:p>
          <a:p>
            <a:r>
              <a:rPr lang="ru-RU" dirty="0" smtClean="0"/>
              <a:t>Следи за правильным письмом слов!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2571744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5786" y="3714752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57224" y="435769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авая фигурная скобка 15"/>
          <p:cNvSpPr/>
          <p:nvPr/>
        </p:nvSpPr>
        <p:spPr>
          <a:xfrm>
            <a:off x="3357554" y="3214686"/>
            <a:ext cx="71438" cy="1214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928794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Учись задавать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собачьем питомнике восемь взрослых собак, а щенков на три меньше. </a:t>
            </a:r>
          </a:p>
          <a:p>
            <a:r>
              <a:rPr lang="ru-RU" dirty="0" smtClean="0"/>
              <a:t>Выбери вопрос задачи, на который можно ответить.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1. Сколько щенков?</a:t>
            </a:r>
          </a:p>
          <a:p>
            <a:r>
              <a:rPr lang="ru-RU" dirty="0" smtClean="0"/>
              <a:t>2. Сколько взрослых собак?</a:t>
            </a:r>
          </a:p>
          <a:p>
            <a:r>
              <a:rPr lang="ru-RU" dirty="0" smtClean="0"/>
              <a:t>3. На сколько меньше взрослых собак?</a:t>
            </a:r>
          </a:p>
          <a:p>
            <a:r>
              <a:rPr lang="ru-RU" dirty="0" smtClean="0"/>
              <a:t>4. Сколько всего собак и щенков?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Решай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клумбе росли 10 тюльпанов, а нарциссов на 20 больше. </a:t>
            </a:r>
          </a:p>
          <a:p>
            <a:r>
              <a:rPr lang="ru-RU" dirty="0" smtClean="0"/>
              <a:t>Запиши вопросы к задаче и ответь на них.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Утром в магазине продано 15 булочек с творогом, а с капустой на 5 меньше. Сколько всего продано булочек в магазине?</a:t>
            </a:r>
          </a:p>
          <a:p>
            <a:r>
              <a:rPr lang="ru-RU" dirty="0" smtClean="0"/>
              <a:t>1. Сделай рисунок или схему.</a:t>
            </a:r>
          </a:p>
          <a:p>
            <a:r>
              <a:rPr lang="ru-RU" dirty="0" smtClean="0"/>
              <a:t>Реши задачу и напиши ответ.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348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составных задач</vt:lpstr>
      <vt:lpstr>Прочитай условие и вопрос задачи</vt:lpstr>
      <vt:lpstr>Составление схемы задачи</vt:lpstr>
      <vt:lpstr>Решение задачи</vt:lpstr>
      <vt:lpstr>Учись решать сам</vt:lpstr>
      <vt:lpstr>Проверь схему и решение</vt:lpstr>
      <vt:lpstr>Учись задавать вопросы</vt:lpstr>
      <vt:lpstr>Решай 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составных задач</dc:title>
  <dc:creator>лидия</dc:creator>
  <cp:lastModifiedBy>лидия</cp:lastModifiedBy>
  <cp:revision>13</cp:revision>
  <dcterms:created xsi:type="dcterms:W3CDTF">2010-12-05T18:36:00Z</dcterms:created>
  <dcterms:modified xsi:type="dcterms:W3CDTF">2015-04-05T17:04:27Z</dcterms:modified>
</cp:coreProperties>
</file>