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305" r:id="rId2"/>
    <p:sldId id="257" r:id="rId3"/>
    <p:sldId id="264" r:id="rId4"/>
    <p:sldId id="266" r:id="rId5"/>
    <p:sldId id="268" r:id="rId6"/>
    <p:sldId id="271" r:id="rId7"/>
    <p:sldId id="258" r:id="rId8"/>
    <p:sldId id="260" r:id="rId9"/>
    <p:sldId id="280" r:id="rId10"/>
    <p:sldId id="287" r:id="rId11"/>
    <p:sldId id="286" r:id="rId12"/>
    <p:sldId id="261" r:id="rId13"/>
    <p:sldId id="270" r:id="rId14"/>
    <p:sldId id="285" r:id="rId15"/>
    <p:sldId id="281" r:id="rId16"/>
    <p:sldId id="288" r:id="rId17"/>
    <p:sldId id="304" r:id="rId18"/>
    <p:sldId id="30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3300"/>
    <a:srgbClr val="CC0099"/>
    <a:srgbClr val="669900"/>
    <a:srgbClr val="CC9900"/>
    <a:srgbClr val="FF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85" autoAdjust="0"/>
    <p:restoredTop sz="94816" autoAdjust="0"/>
  </p:normalViewPr>
  <p:slideViewPr>
    <p:cSldViewPr>
      <p:cViewPr varScale="1">
        <p:scale>
          <a:sx n="97" d="100"/>
          <a:sy n="97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079102-E0AA-4DE7-B11B-768770AB87A8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DA7AAF-C76E-4E1C-B7FA-8077489E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85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FB95A0-3ACB-4747-A637-BB1027D2BA2E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0152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C4EAC-C89D-408C-B67C-427EC349026B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4467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4C84F85-F9DA-4D67-A4AF-7C158D4D547A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EB37C2-9A40-45CE-A210-A220F575E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9665E-B0A4-4908-B19E-E5656E761F47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19D08-857D-4B49-8DFD-50906A559B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7893E-6D45-4AE1-A811-0010FB966652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80551-B24B-48D0-A261-335AF4BC8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107F8-6D6E-41D1-9D8C-3B0B3FE99C0F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E2102-527D-4341-A4D4-4C47C07ADC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B3F39-649A-4F75-A690-F4CFDCBCC7CF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02CAB-20DC-4C94-932C-5CB969065F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4BCB-C651-448F-AEAA-64F6B6EC83D7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BDF4-AAAE-4253-AEB3-2E36C3135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F31B6-3205-4E69-AA44-4553DA57A210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31560-FA98-45CF-A09E-418C4A166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ECE8E-7E09-4001-87A5-EB3CD218AF3E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1D693-FF2E-4EDF-91BC-97AC60EB40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A1149-96BF-4D1C-89F3-CE0F0D6BAA87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80E5-F58E-4396-9A72-20A10B3337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302B9-9F72-43E6-AE34-ECCB44483807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9B5EA-FC3C-4553-B356-20010AF06C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62C75-32DF-4EAB-B2C8-B3899C9D954B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ED25D-76A5-488E-B9C0-9A5182814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36DED458-65F6-4C98-81FC-C523CA66C7FD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C19DCC40-9B4C-47B9-A514-4C32E6831C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mbivox.info/wiki/%D0%94%D0%BE%D0%B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</a:rPr>
            </a:br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533400" y="1066800"/>
            <a:ext cx="7543800" cy="4800600"/>
          </a:xfrm>
        </p:spPr>
        <p:txBody>
          <a:bodyPr>
            <a:normAutofit lnSpcReduction="10000"/>
          </a:bodyPr>
          <a:lstStyle/>
          <a:p>
            <a:pPr lvl="3">
              <a:lnSpc>
                <a:spcPct val="90000"/>
              </a:lnSpc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</a:rPr>
              <a:t>         </a:t>
            </a:r>
            <a:r>
              <a:rPr lang="ru-RU" sz="1500" dirty="0" smtClean="0">
                <a:latin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</a:rPr>
              <a:t>                 центр развития ребенка – детский сад № 19 г. Курганинска </a:t>
            </a: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600" dirty="0">
              <a:latin typeface="Times New Roman" pitchFamily="18" charset="0"/>
            </a:endParaRPr>
          </a:p>
          <a:p>
            <a:pPr lvl="3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bat-Bold" pitchFamily="2" charset="0"/>
              </a:rPr>
              <a:t>Исследовательский проект </a:t>
            </a:r>
          </a:p>
          <a:p>
            <a:pPr lvl="3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bat-Bold" pitchFamily="2" charset="0"/>
              </a:rPr>
              <a:t>на тему: </a:t>
            </a:r>
          </a:p>
          <a:p>
            <a:pPr lvl="3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bat-Bold" pitchFamily="2" charset="0"/>
              </a:rPr>
              <a:t>«Зимующие птицы»</a:t>
            </a:r>
          </a:p>
          <a:p>
            <a:pPr lvl="3" algn="ctr">
              <a:lnSpc>
                <a:spcPct val="90000"/>
              </a:lnSpc>
              <a:buFont typeface="Wingdings 2" pitchFamily="18" charset="2"/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bat-Bold" pitchFamily="2" charset="0"/>
              <a:cs typeface="Times New Roman" pitchFamily="18" charset="0"/>
            </a:endParaRPr>
          </a:p>
          <a:p>
            <a:pPr lvl="3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младшей группе.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200" dirty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Wingdings 2" pitchFamily="18" charset="2"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lvl="3" algn="r">
              <a:lnSpc>
                <a:spcPct val="90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</a:rPr>
              <a:t>Автор проекта: Плеханова О.А.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9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5"/>
          <p:cNvSpPr>
            <a:spLocks noGrp="1"/>
          </p:cNvSpPr>
          <p:nvPr>
            <p:ph type="title"/>
          </p:nvPr>
        </p:nvSpPr>
        <p:spPr>
          <a:xfrm>
            <a:off x="1905000" y="491068"/>
            <a:ext cx="7024744" cy="1143000"/>
          </a:xfrm>
        </p:spPr>
        <p:txBody>
          <a:bodyPr/>
          <a:lstStyle/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+ дети.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Объект 6"/>
          <p:cNvSpPr>
            <a:spLocks noGrp="1"/>
          </p:cNvSpPr>
          <p:nvPr>
            <p:ph idx="1"/>
          </p:nvPr>
        </p:nvSpPr>
        <p:spPr>
          <a:xfrm>
            <a:off x="990600" y="1371600"/>
            <a:ext cx="6777317" cy="3508977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Подвижная игра: «Вороны и воробьи»</a:t>
            </a:r>
          </a:p>
          <a:p>
            <a:pPr marL="342900" indent="-34290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« Птичка в гнездышко лети».</a:t>
            </a:r>
          </a:p>
          <a:p>
            <a:pPr marL="342900" indent="-34290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Читали:</a:t>
            </a:r>
          </a:p>
          <a:p>
            <a:pPr marL="342900" indent="-34290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Стихи про птиц: ворон и воробьев.</a:t>
            </a:r>
          </a:p>
          <a:p>
            <a:pPr marL="342900" indent="-34290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Потешки  про птиц: ворон и воробьев.</a:t>
            </a:r>
          </a:p>
          <a:p>
            <a:pPr marL="342900" indent="-34290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buFont typeface="Wingdings 2" pitchFamily="18" charset="2"/>
              <a:buAutoNum type="arabicPeriod" startAt="3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Рассматривали:</a:t>
            </a:r>
          </a:p>
          <a:p>
            <a:pPr marL="342900" indent="-34290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Иллюстрации и картинки.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48200" y="29403"/>
            <a:ext cx="366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этап-накопление знаний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2000"/>
            <a:ext cx="7442088" cy="5714999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Содержание: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Расширить знания детей об условиях жизни птиц зимой.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Дать понятия о жизни птиц в зимний период.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Закрепить понятие зимующие птицы.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заботливое отношение к птицам.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Расширить словарный запас ( корм, кормушка, холодно).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моторику рук, учить раскрашивать птиц в приделах контура.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Картинки с птицами (воробей, ворона).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Оборудование: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Гуашь.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Салфетки.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Раскраски птиц.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Картинки.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Кормушки.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Предварительная работа: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Наблюдение за птицами на прогулке.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3313" y="-76200"/>
            <a:ext cx="37369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«Зимующие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птицы»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8077200" cy="7386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F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  Рассматривание иллюстраций птиц.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Чтение произведений «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Воробьишко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», « Где обедал воробей », « Ворона 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Ход занятия: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 Покормите птиц зимой,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Пусть со всех концов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К нам слетятся, как домой,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Стайки на крыльцо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Приучайте птиц зимой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К своему окну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Чтоб без песен не пришлось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Нам встречать весну.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Скажите мне пожалуйста о чем это стихотворение?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Дети: О птицах, их надо кормить.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 Как мы помогаем зимой птицам?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Дети: Кормим и делаем кормушки.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 А из чего мы делаем кормушки?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Дети: Из дерева, коробок от сока, молока, кефира.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 Каких зимующих птиц вы знаете?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Дети: Голубь, синица, ворона, воробей.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 Молодцы ребята, много вы птиц знаете, как можно их назвать  одним словом?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Дети: « Зимующие птицы 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 Самое страшное для птиц не холод, а голод, когда нечего кушать птицы прилетают из леса поближе к людям. Люди-добрые, они пожалеют птиц и накормят их; кого зернышками, кого крошками, а кого и семечками. Вот и к нам сегодня прилетели птички за помощью. Ребята а что за птицы к нам прилетели?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folHlink"/>
                </a:solidFill>
                <a:latin typeface="+mn-lt"/>
              </a:rPr>
              <a:t>		</a:t>
            </a: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04800" y="1600200"/>
            <a:ext cx="29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C00FF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0EBD5"/>
            </a:gs>
            <a:gs pos="3333">
              <a:srgbClr val="F0EBD5"/>
            </a:gs>
            <a:gs pos="59000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85800"/>
            <a:ext cx="5772150" cy="1230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Дети: Ворона и воробей.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 Правильно. Я вам сейчас немного расскажу про этих птиц.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Ворона: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714375" indent="95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2286000" y="-13782675"/>
            <a:ext cx="457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533400" y="1676400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 отличие от других птиц ворон очень осторожная и недоверчивая птица, и никогда не подпускает близко к себе человека. Ее можно встретить и у нас в городе. Если же ворона и селится в городе, то в отдаленных и труднодоступных местах - например, на высоких заброшенных зданиях.</a:t>
            </a: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533400" y="2630488"/>
            <a:ext cx="5943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Питается ворона всем.  В последние годы они, например, научились постоянно проверять вывешенные зимой за окно сумки с продуктами. Умеют поднимать крыши скворечников, если они не прикручены проволокой.  Вороны разоряют множество гнезд водоплавающих и даже хищных птиц.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533400" y="4267200"/>
            <a:ext cx="6629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Вороны делают гнезда в рощах, садах, а также в городах.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Их гнезда чаще встречаются на хвойных деревьях (елках), реже на лиственных, не очень высоко от земли.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Гнездо они строят из сухих сучьев, уложенных в развилке крупных ветвей дерева. Дно гнезда застелено  шерстью, мочалом, тряпками, перьями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762000" y="969963"/>
            <a:ext cx="6934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Воробьи:</a:t>
            </a:r>
          </a:p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воробьев бывает, как правило, три выводка птенцов в сезон. Гнездо они начинают делать  в марте, в это время птицы активно подстраивают гнезда. Первые яйца появляются в апреле. </a:t>
            </a:r>
            <a:endParaRPr lang="ru-RU" sz="28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556260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762000" y="1924050"/>
            <a:ext cx="6934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Свои гнезда воробьи ухитряются помещать в самых различных местах. В норах, сделанных птицами (ласточками-береговушками, каменками, щурками) и зверьками (сусликами, песчанками, хомяками), и под крышами строений, в трещинах глинобитных построек, обрывов, скал и в колодцах, в дуплах деревьев и пустых пеньках, в старых гнездах мелких птиц и скворечниках, синичниках и других искусственных дуплянках, в основании гнезд некоторых крупных птиц и, наконец, просто на ветвях деревьев. 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Ребята посмотрите на свои рисунки: от холода и голода они стали белыми, давайте раскрасим их.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Воспитатель: За зимой придет весна и домой  птиц позовет. 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Ребята давайте теперь с вами поиграем. Для этого вам надо найти волшебную шапочку и сказать волшебные слова: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Раз, два, три ( хлопают в ладоши).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На одной ножке повернись (поворачиваются вокруг себя).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И быстро в птичку превратись.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Воспитатель: Посмотрите сколько у нас гнездышек для птичек, каждая птичка нашла свое гнездышко.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Вот и подошло к концу наше занятие, вам понравилось?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Итог: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Объект 3"/>
          <p:cNvSpPr>
            <a:spLocks noGrp="1"/>
          </p:cNvSpPr>
          <p:nvPr>
            <p:ph idx="1"/>
          </p:nvPr>
        </p:nvSpPr>
        <p:spPr>
          <a:xfrm>
            <a:off x="762000" y="762000"/>
            <a:ext cx="7467600" cy="538003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А на прогулке мы вывесим с вами кормушки и не забудем покормить птиц. Каких птиц мы покормим?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Дети: (ответы детей)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Чем мы их будем кормить?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Дети: (ответы детей)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39" y="2438400"/>
            <a:ext cx="4286250" cy="3429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066800" y="914400"/>
            <a:ext cx="6777317" cy="3508977"/>
          </a:xfrm>
        </p:spPr>
        <p:txBody>
          <a:bodyPr/>
          <a:lstStyle/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Фотографии как дети раскрашивают птиц:</a:t>
            </a:r>
          </a:p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Фотографии как родители с детьми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воспитателем вешают кормушки.</a:t>
            </a:r>
          </a:p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Фотографии как дети с воспитателем кормят птиц.</a:t>
            </a:r>
          </a:p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Фотографии кормушек которые дети сделали с родителями.</a:t>
            </a:r>
          </a:p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Картинки воробья и вороны.</a:t>
            </a:r>
          </a:p>
          <a:p>
            <a:pPr marL="342900" indent="-342900" eaLnBrk="1" hangingPunct="1">
              <a:buFont typeface="Wingdings 2" pitchFamily="18" charset="2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buFont typeface="Wingdings 2" pitchFamily="18" charset="2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0600" y="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Приложение: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5" name="Picture 3" descr="G:\DCIM\100PHOTO\SAM_2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87" y="2362200"/>
            <a:ext cx="3962400" cy="39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86600" cy="2895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 расстоянии 1 метра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чертятся две параллельные линии. От них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отмеряется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еще 4 – 5 метров, и прочерчиваются еще по линии.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Первые две линии – это линии старта, вторые – 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  <a:hlinkClick r:id="rId2" tooltip="Дом"/>
              </a:rPr>
              <a:t>домики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». Команды выстраиваются спиной друг к другу около первых линий.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Каждой команде дается название – одной «вороны», другой «воробьи». Если ведущий сказал «вороны», то вороны догоняют воробьев, которые пытаются убежать к своему «домику». Все пойманные воробьи становятся воронами. То же самое происходит, только наоборот, если ведущий сказал «воробьи».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00600" y="76200"/>
            <a:ext cx="3475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Игра: "Вороны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и воробьи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"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1219200"/>
            <a:ext cx="6858000" cy="9144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Дети закрепили названия зимующих и перелетных птиц Кубани.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Проявили интерес к миру птиц.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Узнали чем можно их подкармливать зимой.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Сформировали представление о зависимости зимующих птиц от человека.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15000" y="10886"/>
            <a:ext cx="1280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Вывод.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838200"/>
            <a:ext cx="73914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у детей раннего возраста знания о зимующих и перелетных птицах Кубани.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Приобщать  родителей </a:t>
            </a:r>
            <a:r>
              <a:rPr lang="en-US" sz="140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к изготовлению кормушек из  подручного материала.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 детей к миру птиц, развитие слухового и зрительного внимания.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Закрепить знание детей о корме, который можно использовать в подкормке птиц.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Активизация словаря ребенка-перелетные и зимующие птицы, кормушка.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5362" name="Рисунок 3" descr="http://ruskombat.info/wp-content/uploads/2012/04/vorona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2743200"/>
            <a:ext cx="3695700" cy="34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38750" y="19026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609600" y="16764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914400" y="876300"/>
            <a:ext cx="73152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условия психологической защищенности эмоционально-положительной атмосферы во время проведения занятия воспитателя с детьми.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ребенку накопить чувственный опыт и выразить свои переживания.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Дополнить развивающую среду демонстрационным материалом с зимующими и перелетными птицами Кубани.</a:t>
            </a:r>
          </a:p>
          <a:p>
            <a:pPr marL="342900" indent="-342900">
              <a:buFontTx/>
              <a:buAutoNum type="arabicPeriod"/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4" descr="http://sovetskiymultik.at.ua/_ph/219/2/192566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38400"/>
            <a:ext cx="5310692" cy="371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57800" y="0"/>
            <a:ext cx="2456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проекта: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914400" y="838200"/>
            <a:ext cx="75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Раскрыть сущность и особенности развития ребенка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экологическом воспитании.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Положить начало формирования заботливого, доброжелательного отношения к птицам. </a:t>
            </a:r>
          </a:p>
        </p:txBody>
      </p:sp>
      <p:pic>
        <p:nvPicPr>
          <p:cNvPr id="18434" name="Рисунок 4" descr="http://sovetskiymultik.at.ua/_ph/219/2/473891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6172200" cy="372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57800" y="-15226"/>
            <a:ext cx="227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5"/>
          <p:cNvSpPr txBox="1">
            <a:spLocks noChangeArrowheads="1"/>
          </p:cNvSpPr>
          <p:nvPr/>
        </p:nvSpPr>
        <p:spPr bwMode="auto">
          <a:xfrm>
            <a:off x="1771650" y="4773613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162800" cy="1008888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Кормушки для птиц.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емонстрационный и раздаточный материал: «перелетные и зимующие птицы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Кубани».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Дидактическая игра «Кого не стало»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3736975" cy="32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97151"/>
            <a:ext cx="3124200" cy="31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57800" y="24333"/>
            <a:ext cx="2143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859631" y="838200"/>
            <a:ext cx="732710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lang="ru-RU" sz="1400" b="1" i="1" u="sng" dirty="0">
              <a:solidFill>
                <a:srgbClr val="55A83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детей с птицами и их жизнедеятельностью во время наблюдения на прогулке.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совместно с родителями кормушек, выбор места  и размещение их на участке детского сада.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Подкормка птиц.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стихов, потешек о вороне, воробье.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рассказа о зимующих птицах.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Прямоугольник 6"/>
          <p:cNvSpPr>
            <a:spLocks noChangeArrowheads="1"/>
          </p:cNvSpPr>
          <p:nvPr/>
        </p:nvSpPr>
        <p:spPr bwMode="auto">
          <a:xfrm>
            <a:off x="312738" y="2438400"/>
            <a:ext cx="844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omic Sans MS" pitchFamily="66" charset="0"/>
            </a:endParaRPr>
          </a:p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2771" y="0"/>
            <a:ext cx="34839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</p:txBody>
      </p:sp>
      <p:pic>
        <p:nvPicPr>
          <p:cNvPr id="1027" name="Picture 3" descr="G:\DCIM\100PHOTO\SAM_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99" y="2633587"/>
            <a:ext cx="4076700" cy="34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200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Провести: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Презентацию проекта «Зимующие птицы».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Реализовать: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Изготовление  совместно с родителями кормушек из подручного  материала.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Подготовить информацию для родителей: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А) О зимующих птицах Кубани.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Б) О перелетных птицах.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В) О воробьях и воронах.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Создать: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Создать детям условия психологической защищенности эмоционально-положительной атмосферы во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проведения занятия воспитателя с детьми.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Провести: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Включить тему перелетные птицы в образовательной деятельности.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7129" y="0"/>
            <a:ext cx="289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План-схема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8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72200" y="685800"/>
            <a:ext cx="23622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+ родители.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90600" y="1219200"/>
            <a:ext cx="6777317" cy="350897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«Кормушка»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кормушек родителями из подручного материала: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доски.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пластмассовых бутылок.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 из-под сока.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Упаковка от лапши быстрого приготовления.</a:t>
            </a: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Емкость из-под яиц.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Определения места для кормушки, и их установка.   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 2" pitchFamily="18" charset="2"/>
              <a:buAutoNum type="arabicPeriod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6268" y="-1"/>
            <a:ext cx="350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этап-подготовительный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44" y="3559277"/>
            <a:ext cx="4013447" cy="2667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7024744" cy="1143000"/>
          </a:xfrm>
        </p:spPr>
        <p:txBody>
          <a:bodyPr/>
          <a:lstStyle/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Объект 3"/>
          <p:cNvSpPr>
            <a:spLocks noGrp="1"/>
          </p:cNvSpPr>
          <p:nvPr>
            <p:ph idx="1"/>
          </p:nvPr>
        </p:nvSpPr>
        <p:spPr>
          <a:xfrm>
            <a:off x="1010323" y="1371600"/>
            <a:ext cx="6777317" cy="350897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Кормим воробьев и ворон семенами подсолнечника, тыквы, дыни, пшеницей, овсом, просо, пшено.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7800" y="-24493"/>
            <a:ext cx="232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«Кормим птиц».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G:\DCIM\100PHOTO\SAM_2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73" y="2209800"/>
            <a:ext cx="3581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2468</TotalTime>
  <Words>1182</Words>
  <Application>Microsoft Office PowerPoint</Application>
  <PresentationFormat>Экран (4:3)</PresentationFormat>
  <Paragraphs>193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 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1. Кормушки для птиц. 2. Демонстрационный и раздаточный материал: «перелетные и зимующие птицы Кубани». 3. Дидактическая игра «Кого не стало»</vt:lpstr>
      <vt:lpstr>Презентация PowerPoint</vt:lpstr>
      <vt:lpstr>1. Провести:      Презентацию проекта «Зимующие птицы».  2. Реализовать:       Изготовление  совместно с родителями кормушек из подручного  материала.  3. Подготовить информацию для родителей:      А) О зимующих птицах Кубани.      Б) О перелетных птицах.      В) О воробьях и воронах.  4.  Создать:       Создать детям условия психологической защищенности эмоционально-положительной атмосферы во время проведения занятия воспитателя с детьми.  5.  Провести:      Включить тему перелетные птицы в образовательной деятельности. </vt:lpstr>
      <vt:lpstr>                                                                                                                                                      воспитатель + родители.  </vt:lpstr>
      <vt:lpstr>                                                                              </vt:lpstr>
      <vt:lpstr>                                                                                                                                                                    Воспитатель + дети.  </vt:lpstr>
      <vt:lpstr>                                                          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Итог:  </vt:lpstr>
      <vt:lpstr>                                                                                    </vt:lpstr>
      <vt:lpstr>На расстоянии 1 метра чертятся две параллельные линии. От них отмеряется еще 4 – 5 метров, и прочерчиваются еще по линии.  Первые две линии – это линии старта, вторые – «домики». Команды выстраиваются спиной друг к другу около первых линий.  Каждой команде дается название – одной «вороны», другой «воробьи». Если ведущий сказал «вороны», то вороны догоняют воробьев, которые пытаются убежать к своему «домику». Все пойманные воробьи становятся воронами. То же самое происходит, только наоборот, если ведущий сказал «воробьи». </vt:lpstr>
      <vt:lpstr>  Дети закрепили названия зимующих и перелетных птиц Кубани.  Проявили интерес к миру птиц.  Узнали чем можно их подкармливать зимой.  Сформировали представление о зависимости зимующих птиц от человека.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Алексей</cp:lastModifiedBy>
  <cp:revision>254</cp:revision>
  <dcterms:created xsi:type="dcterms:W3CDTF">2010-10-08T17:03:16Z</dcterms:created>
  <dcterms:modified xsi:type="dcterms:W3CDTF">2015-04-06T15:50:28Z</dcterms:modified>
</cp:coreProperties>
</file>