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86" r:id="rId1"/>
  </p:sldMasterIdLst>
  <p:notesMasterIdLst>
    <p:notesMasterId r:id="rId11"/>
  </p:notesMasterIdLst>
  <p:sldIdLst>
    <p:sldId id="326" r:id="rId2"/>
    <p:sldId id="315" r:id="rId3"/>
    <p:sldId id="319" r:id="rId4"/>
    <p:sldId id="320" r:id="rId5"/>
    <p:sldId id="321" r:id="rId6"/>
    <p:sldId id="322" r:id="rId7"/>
    <p:sldId id="323" r:id="rId8"/>
    <p:sldId id="324" r:id="rId9"/>
    <p:sldId id="325" r:id="rId10"/>
  </p:sldIdLst>
  <p:sldSz cx="6858000" cy="9144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  <a:srgbClr val="56426E"/>
    <a:srgbClr val="000000"/>
    <a:srgbClr val="003300"/>
    <a:srgbClr val="9B2541"/>
    <a:srgbClr val="125D90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53" d="100"/>
          <a:sy n="53" d="100"/>
        </p:scale>
        <p:origin x="-2250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14DB0-B539-421F-A845-614949C28A8F}" type="doc">
      <dgm:prSet loTypeId="urn:microsoft.com/office/officeart/2005/8/layout/cycle6" loCatId="relationship" qsTypeId="urn:microsoft.com/office/officeart/2005/8/quickstyle/simple2" qsCatId="simple" csTypeId="urn:microsoft.com/office/officeart/2005/8/colors/colorful3" csCatId="colorful" phldr="1"/>
      <dgm:spPr/>
    </dgm:pt>
    <dgm:pt modelId="{91F35A2C-0F46-4487-9F3B-ECE5E752A398}">
      <dgm:prSet phldrT="[Текст]" custT="1"/>
      <dgm:spPr/>
      <dgm:t>
        <a:bodyPr/>
        <a:lstStyle/>
        <a:p>
          <a:r>
            <a:rPr lang="ru-RU" sz="2800" b="1" dirty="0" smtClean="0"/>
            <a:t>Кадровые условия</a:t>
          </a:r>
          <a:endParaRPr lang="ru-RU" sz="2800" b="1" dirty="0"/>
        </a:p>
      </dgm:t>
    </dgm:pt>
    <dgm:pt modelId="{C98D3295-D1A0-4BBB-9D5B-08FB3743696D}" type="parTrans" cxnId="{3D4E3CD0-24AB-4E37-9762-6BAA4175D719}">
      <dgm:prSet/>
      <dgm:spPr/>
      <dgm:t>
        <a:bodyPr/>
        <a:lstStyle/>
        <a:p>
          <a:endParaRPr lang="ru-RU"/>
        </a:p>
      </dgm:t>
    </dgm:pt>
    <dgm:pt modelId="{D63DC336-5A49-4BA9-8BA4-8BD63DB0DCF4}" type="sibTrans" cxnId="{3D4E3CD0-24AB-4E37-9762-6BAA4175D719}">
      <dgm:prSet/>
      <dgm:spPr/>
      <dgm:t>
        <a:bodyPr/>
        <a:lstStyle/>
        <a:p>
          <a:endParaRPr lang="ru-RU"/>
        </a:p>
      </dgm:t>
    </dgm:pt>
    <dgm:pt modelId="{3C0D63DD-0365-4A7F-A9F5-67AC09E1D9D6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Психолого-педагогические условия</a:t>
          </a:r>
          <a:endParaRPr lang="ru-RU" sz="2800" b="1" dirty="0"/>
        </a:p>
      </dgm:t>
    </dgm:pt>
    <dgm:pt modelId="{B7ACF403-3EC6-45D5-9A50-6079530DD62A}" type="parTrans" cxnId="{7E6D7022-1967-4626-AF60-10B24750E30F}">
      <dgm:prSet/>
      <dgm:spPr/>
      <dgm:t>
        <a:bodyPr/>
        <a:lstStyle/>
        <a:p>
          <a:endParaRPr lang="ru-RU"/>
        </a:p>
      </dgm:t>
    </dgm:pt>
    <dgm:pt modelId="{2AFF834A-1ADA-45D2-90F9-E40B39EB5C6C}" type="sibTrans" cxnId="{7E6D7022-1967-4626-AF60-10B24750E30F}">
      <dgm:prSet/>
      <dgm:spPr/>
      <dgm:t>
        <a:bodyPr/>
        <a:lstStyle/>
        <a:p>
          <a:endParaRPr lang="ru-RU"/>
        </a:p>
      </dgm:t>
    </dgm:pt>
    <dgm:pt modelId="{EDFC6064-87E4-430E-8CF9-6F5FFF1388E6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Материально-технические и финансовые условия</a:t>
          </a:r>
          <a:endParaRPr lang="ru-RU" sz="2800" b="1" dirty="0"/>
        </a:p>
      </dgm:t>
    </dgm:pt>
    <dgm:pt modelId="{669B12FA-9752-4CDB-9D39-F5A8D5337B01}" type="parTrans" cxnId="{8B774D26-4C89-4390-B87A-963EAFAA8BA9}">
      <dgm:prSet/>
      <dgm:spPr/>
      <dgm:t>
        <a:bodyPr/>
        <a:lstStyle/>
        <a:p>
          <a:endParaRPr lang="ru-RU"/>
        </a:p>
      </dgm:t>
    </dgm:pt>
    <dgm:pt modelId="{DCF7FC01-6566-45C1-B26E-20238B57D774}" type="sibTrans" cxnId="{8B774D26-4C89-4390-B87A-963EAFAA8BA9}">
      <dgm:prSet/>
      <dgm:spPr/>
      <dgm:t>
        <a:bodyPr/>
        <a:lstStyle/>
        <a:p>
          <a:endParaRPr lang="ru-RU"/>
        </a:p>
      </dgm:t>
    </dgm:pt>
    <dgm:pt modelId="{36E2C814-D959-4EE9-9426-6C6647729ECF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Предметно-пространственная среда</a:t>
          </a:r>
          <a:endParaRPr lang="ru-RU" sz="2800" b="1" dirty="0"/>
        </a:p>
      </dgm:t>
    </dgm:pt>
    <dgm:pt modelId="{AF7AD7E5-BC9B-4B92-840B-7B85B4B21681}" type="parTrans" cxnId="{4CE4EF81-E1D8-4580-91AC-95EEEA038BAA}">
      <dgm:prSet/>
      <dgm:spPr/>
      <dgm:t>
        <a:bodyPr/>
        <a:lstStyle/>
        <a:p>
          <a:endParaRPr lang="ru-RU"/>
        </a:p>
      </dgm:t>
    </dgm:pt>
    <dgm:pt modelId="{83C66E5C-8ADA-4EFB-BEC8-3E532499ECAA}" type="sibTrans" cxnId="{4CE4EF81-E1D8-4580-91AC-95EEEA038BAA}">
      <dgm:prSet/>
      <dgm:spPr/>
      <dgm:t>
        <a:bodyPr/>
        <a:lstStyle/>
        <a:p>
          <a:endParaRPr lang="ru-RU"/>
        </a:p>
      </dgm:t>
    </dgm:pt>
    <dgm:pt modelId="{F99C56D5-3537-40B7-B61C-3A3745A24479}" type="pres">
      <dgm:prSet presAssocID="{1CB14DB0-B539-421F-A845-614949C28A8F}" presName="cycle" presStyleCnt="0">
        <dgm:presLayoutVars>
          <dgm:dir/>
          <dgm:resizeHandles val="exact"/>
        </dgm:presLayoutVars>
      </dgm:prSet>
      <dgm:spPr/>
    </dgm:pt>
    <dgm:pt modelId="{4EDF223C-3E83-4C34-B905-7F8783E41C89}" type="pres">
      <dgm:prSet presAssocID="{91F35A2C-0F46-4487-9F3B-ECE5E752A398}" presName="node" presStyleLbl="node1" presStyleIdx="0" presStyleCnt="4" custScaleX="265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9653E-A89F-4203-B112-B63493159FA3}" type="pres">
      <dgm:prSet presAssocID="{91F35A2C-0F46-4487-9F3B-ECE5E752A398}" presName="spNode" presStyleCnt="0"/>
      <dgm:spPr/>
    </dgm:pt>
    <dgm:pt modelId="{B01DCD1A-7BEE-401F-B7B8-B67278FEED35}" type="pres">
      <dgm:prSet presAssocID="{D63DC336-5A49-4BA9-8BA4-8BD63DB0DCF4}" presName="sibTrans" presStyleLbl="sibTrans1D1" presStyleIdx="0" presStyleCnt="4"/>
      <dgm:spPr/>
      <dgm:t>
        <a:bodyPr/>
        <a:lstStyle/>
        <a:p>
          <a:endParaRPr lang="ru-RU"/>
        </a:p>
      </dgm:t>
    </dgm:pt>
    <dgm:pt modelId="{8F4D2B01-37E2-4A51-ADE7-3A8E2C365B52}" type="pres">
      <dgm:prSet presAssocID="{3C0D63DD-0365-4A7F-A9F5-67AC09E1D9D6}" presName="node" presStyleLbl="node1" presStyleIdx="1" presStyleCnt="4" custScaleX="151139" custRadScaleRad="73339" custRadScaleInc="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F7B03-6F87-4418-9D33-61C9AAE3BFB5}" type="pres">
      <dgm:prSet presAssocID="{3C0D63DD-0365-4A7F-A9F5-67AC09E1D9D6}" presName="spNode" presStyleCnt="0"/>
      <dgm:spPr/>
    </dgm:pt>
    <dgm:pt modelId="{00060D25-DF3C-4D0F-B75E-767786AACABC}" type="pres">
      <dgm:prSet presAssocID="{2AFF834A-1ADA-45D2-90F9-E40B39EB5C6C}" presName="sibTrans" presStyleLbl="sibTrans1D1" presStyleIdx="1" presStyleCnt="4"/>
      <dgm:spPr/>
      <dgm:t>
        <a:bodyPr/>
        <a:lstStyle/>
        <a:p>
          <a:endParaRPr lang="ru-RU"/>
        </a:p>
      </dgm:t>
    </dgm:pt>
    <dgm:pt modelId="{3E636930-84FD-4E53-A564-BBE5DD1568D4}" type="pres">
      <dgm:prSet presAssocID="{EDFC6064-87E4-430E-8CF9-6F5FFF1388E6}" presName="node" presStyleLbl="node1" presStyleIdx="2" presStyleCnt="4" custScaleX="272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06860-3C1E-4589-BE66-AC24D744B5A7}" type="pres">
      <dgm:prSet presAssocID="{EDFC6064-87E4-430E-8CF9-6F5FFF1388E6}" presName="spNode" presStyleCnt="0"/>
      <dgm:spPr/>
    </dgm:pt>
    <dgm:pt modelId="{F1732997-FE05-4165-AB18-6F2967D32DE5}" type="pres">
      <dgm:prSet presAssocID="{DCF7FC01-6566-45C1-B26E-20238B57D774}" presName="sibTrans" presStyleLbl="sibTrans1D1" presStyleIdx="2" presStyleCnt="4"/>
      <dgm:spPr/>
      <dgm:t>
        <a:bodyPr/>
        <a:lstStyle/>
        <a:p>
          <a:endParaRPr lang="ru-RU"/>
        </a:p>
      </dgm:t>
    </dgm:pt>
    <dgm:pt modelId="{A6C24C11-DBEA-47FC-AAF2-5E8BCAC620AC}" type="pres">
      <dgm:prSet presAssocID="{36E2C814-D959-4EE9-9426-6C6647729ECF}" presName="node" presStyleLbl="node1" presStyleIdx="3" presStyleCnt="4" custScaleX="167320" custRadScaleRad="79083" custRadScaleInc="-8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C36DC-72A1-4FCA-AAE4-541F12E0EDB7}" type="pres">
      <dgm:prSet presAssocID="{36E2C814-D959-4EE9-9426-6C6647729ECF}" presName="spNode" presStyleCnt="0"/>
      <dgm:spPr/>
    </dgm:pt>
    <dgm:pt modelId="{FDF9404E-8B40-4555-A197-860B870F6AF6}" type="pres">
      <dgm:prSet presAssocID="{83C66E5C-8ADA-4EFB-BEC8-3E532499ECAA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66C481EC-DF57-4A02-9D2D-312D161C4290}" type="presOf" srcId="{1CB14DB0-B539-421F-A845-614949C28A8F}" destId="{F99C56D5-3537-40B7-B61C-3A3745A24479}" srcOrd="0" destOrd="0" presId="urn:microsoft.com/office/officeart/2005/8/layout/cycle6"/>
    <dgm:cxn modelId="{7E6D7022-1967-4626-AF60-10B24750E30F}" srcId="{1CB14DB0-B539-421F-A845-614949C28A8F}" destId="{3C0D63DD-0365-4A7F-A9F5-67AC09E1D9D6}" srcOrd="1" destOrd="0" parTransId="{B7ACF403-3EC6-45D5-9A50-6079530DD62A}" sibTransId="{2AFF834A-1ADA-45D2-90F9-E40B39EB5C6C}"/>
    <dgm:cxn modelId="{8B774D26-4C89-4390-B87A-963EAFAA8BA9}" srcId="{1CB14DB0-B539-421F-A845-614949C28A8F}" destId="{EDFC6064-87E4-430E-8CF9-6F5FFF1388E6}" srcOrd="2" destOrd="0" parTransId="{669B12FA-9752-4CDB-9D39-F5A8D5337B01}" sibTransId="{DCF7FC01-6566-45C1-B26E-20238B57D774}"/>
    <dgm:cxn modelId="{4CE4EF81-E1D8-4580-91AC-95EEEA038BAA}" srcId="{1CB14DB0-B539-421F-A845-614949C28A8F}" destId="{36E2C814-D959-4EE9-9426-6C6647729ECF}" srcOrd="3" destOrd="0" parTransId="{AF7AD7E5-BC9B-4B92-840B-7B85B4B21681}" sibTransId="{83C66E5C-8ADA-4EFB-BEC8-3E532499ECAA}"/>
    <dgm:cxn modelId="{95AA106B-5E22-48CA-90E6-85A0ADDE1330}" type="presOf" srcId="{83C66E5C-8ADA-4EFB-BEC8-3E532499ECAA}" destId="{FDF9404E-8B40-4555-A197-860B870F6AF6}" srcOrd="0" destOrd="0" presId="urn:microsoft.com/office/officeart/2005/8/layout/cycle6"/>
    <dgm:cxn modelId="{FEB7F038-BBB9-4F56-BC81-FE6300E9B13E}" type="presOf" srcId="{D63DC336-5A49-4BA9-8BA4-8BD63DB0DCF4}" destId="{B01DCD1A-7BEE-401F-B7B8-B67278FEED35}" srcOrd="0" destOrd="0" presId="urn:microsoft.com/office/officeart/2005/8/layout/cycle6"/>
    <dgm:cxn modelId="{2268A31F-C36C-4036-9066-BCBC684BE5E7}" type="presOf" srcId="{3C0D63DD-0365-4A7F-A9F5-67AC09E1D9D6}" destId="{8F4D2B01-37E2-4A51-ADE7-3A8E2C365B52}" srcOrd="0" destOrd="0" presId="urn:microsoft.com/office/officeart/2005/8/layout/cycle6"/>
    <dgm:cxn modelId="{7AA5F2E0-E3AF-4129-B2CE-DE4013538CC0}" type="presOf" srcId="{36E2C814-D959-4EE9-9426-6C6647729ECF}" destId="{A6C24C11-DBEA-47FC-AAF2-5E8BCAC620AC}" srcOrd="0" destOrd="0" presId="urn:microsoft.com/office/officeart/2005/8/layout/cycle6"/>
    <dgm:cxn modelId="{0E3625B2-6817-4306-8039-8619002B2263}" type="presOf" srcId="{2AFF834A-1ADA-45D2-90F9-E40B39EB5C6C}" destId="{00060D25-DF3C-4D0F-B75E-767786AACABC}" srcOrd="0" destOrd="0" presId="urn:microsoft.com/office/officeart/2005/8/layout/cycle6"/>
    <dgm:cxn modelId="{F0793CD5-B123-4419-972C-65FBA38EBD7C}" type="presOf" srcId="{91F35A2C-0F46-4487-9F3B-ECE5E752A398}" destId="{4EDF223C-3E83-4C34-B905-7F8783E41C89}" srcOrd="0" destOrd="0" presId="urn:microsoft.com/office/officeart/2005/8/layout/cycle6"/>
    <dgm:cxn modelId="{EE5E507A-E21B-44F4-8ED5-93044DE7BA33}" type="presOf" srcId="{EDFC6064-87E4-430E-8CF9-6F5FFF1388E6}" destId="{3E636930-84FD-4E53-A564-BBE5DD1568D4}" srcOrd="0" destOrd="0" presId="urn:microsoft.com/office/officeart/2005/8/layout/cycle6"/>
    <dgm:cxn modelId="{3D4E3CD0-24AB-4E37-9762-6BAA4175D719}" srcId="{1CB14DB0-B539-421F-A845-614949C28A8F}" destId="{91F35A2C-0F46-4487-9F3B-ECE5E752A398}" srcOrd="0" destOrd="0" parTransId="{C98D3295-D1A0-4BBB-9D5B-08FB3743696D}" sibTransId="{D63DC336-5A49-4BA9-8BA4-8BD63DB0DCF4}"/>
    <dgm:cxn modelId="{96C7F0B9-B754-41CD-B444-F4696BE70EA6}" type="presOf" srcId="{DCF7FC01-6566-45C1-B26E-20238B57D774}" destId="{F1732997-FE05-4165-AB18-6F2967D32DE5}" srcOrd="0" destOrd="0" presId="urn:microsoft.com/office/officeart/2005/8/layout/cycle6"/>
    <dgm:cxn modelId="{C1ED91B3-7C6A-4ED9-BDB7-1DE0A5951F19}" type="presParOf" srcId="{F99C56D5-3537-40B7-B61C-3A3745A24479}" destId="{4EDF223C-3E83-4C34-B905-7F8783E41C89}" srcOrd="0" destOrd="0" presId="urn:microsoft.com/office/officeart/2005/8/layout/cycle6"/>
    <dgm:cxn modelId="{C9824A67-99AD-4452-A920-3F8451E440A4}" type="presParOf" srcId="{F99C56D5-3537-40B7-B61C-3A3745A24479}" destId="{2889653E-A89F-4203-B112-B63493159FA3}" srcOrd="1" destOrd="0" presId="urn:microsoft.com/office/officeart/2005/8/layout/cycle6"/>
    <dgm:cxn modelId="{3EE7DB3D-4E4E-4D09-BF03-3DB41ABCF20F}" type="presParOf" srcId="{F99C56D5-3537-40B7-B61C-3A3745A24479}" destId="{B01DCD1A-7BEE-401F-B7B8-B67278FEED35}" srcOrd="2" destOrd="0" presId="urn:microsoft.com/office/officeart/2005/8/layout/cycle6"/>
    <dgm:cxn modelId="{20078FE5-0BAA-4749-B934-95EB6C2A1C25}" type="presParOf" srcId="{F99C56D5-3537-40B7-B61C-3A3745A24479}" destId="{8F4D2B01-37E2-4A51-ADE7-3A8E2C365B52}" srcOrd="3" destOrd="0" presId="urn:microsoft.com/office/officeart/2005/8/layout/cycle6"/>
    <dgm:cxn modelId="{85EDE1B3-B417-4E70-9601-43E938070BE0}" type="presParOf" srcId="{F99C56D5-3537-40B7-B61C-3A3745A24479}" destId="{A17F7B03-6F87-4418-9D33-61C9AAE3BFB5}" srcOrd="4" destOrd="0" presId="urn:microsoft.com/office/officeart/2005/8/layout/cycle6"/>
    <dgm:cxn modelId="{D820C37F-0002-493C-916C-ADD3FE101748}" type="presParOf" srcId="{F99C56D5-3537-40B7-B61C-3A3745A24479}" destId="{00060D25-DF3C-4D0F-B75E-767786AACABC}" srcOrd="5" destOrd="0" presId="urn:microsoft.com/office/officeart/2005/8/layout/cycle6"/>
    <dgm:cxn modelId="{ECB3A0D9-4A57-4AE6-AC95-35CBAE22BAD3}" type="presParOf" srcId="{F99C56D5-3537-40B7-B61C-3A3745A24479}" destId="{3E636930-84FD-4E53-A564-BBE5DD1568D4}" srcOrd="6" destOrd="0" presId="urn:microsoft.com/office/officeart/2005/8/layout/cycle6"/>
    <dgm:cxn modelId="{A142E3C8-C9C6-47B8-AF41-2F04C442F8FD}" type="presParOf" srcId="{F99C56D5-3537-40B7-B61C-3A3745A24479}" destId="{59D06860-3C1E-4589-BE66-AC24D744B5A7}" srcOrd="7" destOrd="0" presId="urn:microsoft.com/office/officeart/2005/8/layout/cycle6"/>
    <dgm:cxn modelId="{CF45261A-7A8C-4BA4-A81E-99847AD9D0C4}" type="presParOf" srcId="{F99C56D5-3537-40B7-B61C-3A3745A24479}" destId="{F1732997-FE05-4165-AB18-6F2967D32DE5}" srcOrd="8" destOrd="0" presId="urn:microsoft.com/office/officeart/2005/8/layout/cycle6"/>
    <dgm:cxn modelId="{52C0FAB2-BAD2-47FF-B791-7104205CE9CB}" type="presParOf" srcId="{F99C56D5-3537-40B7-B61C-3A3745A24479}" destId="{A6C24C11-DBEA-47FC-AAF2-5E8BCAC620AC}" srcOrd="9" destOrd="0" presId="urn:microsoft.com/office/officeart/2005/8/layout/cycle6"/>
    <dgm:cxn modelId="{85785054-2F94-474A-8A53-D0A3A099E905}" type="presParOf" srcId="{F99C56D5-3537-40B7-B61C-3A3745A24479}" destId="{043C36DC-72A1-4FCA-AAE4-541F12E0EDB7}" srcOrd="10" destOrd="0" presId="urn:microsoft.com/office/officeart/2005/8/layout/cycle6"/>
    <dgm:cxn modelId="{E2070E1A-3E53-4C03-BBB1-BEFEF1279E16}" type="presParOf" srcId="{F99C56D5-3537-40B7-B61C-3A3745A24479}" destId="{FDF9404E-8B40-4555-A197-860B870F6AF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62E65E-EA70-4A5A-B0C9-298F3020A36D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ED2637E-CB2B-4851-A071-2D15A1B8E6B2}">
      <dgm:prSet phldrT="[Текст]" custT="1"/>
      <dgm:spPr/>
      <dgm:t>
        <a:bodyPr/>
        <a:lstStyle/>
        <a:p>
          <a:pPr algn="ctr"/>
          <a:r>
            <a:rPr lang="ru-RU" sz="2800" b="1" kern="1200" dirty="0" smtClean="0">
              <a:solidFill>
                <a:srgbClr val="680000"/>
              </a:solidFill>
              <a:latin typeface="+mj-lt"/>
              <a:ea typeface="+mj-ea"/>
              <a:cs typeface="+mj-cs"/>
            </a:rPr>
            <a:t>Для кадрового обеспечения условий качественной реализации программ ФГОС ДО обозначает единственное требование – непрерывное сопровождение педагогическими и учебно-вспомогательными работниками в течение всего времени их реализации в Организации или в Группе</a:t>
          </a:r>
          <a:endParaRPr lang="ru-RU" sz="2800" b="1" kern="1200" dirty="0">
            <a:solidFill>
              <a:srgbClr val="680000"/>
            </a:solidFill>
            <a:latin typeface="+mj-lt"/>
            <a:ea typeface="+mj-ea"/>
            <a:cs typeface="+mj-cs"/>
          </a:endParaRPr>
        </a:p>
      </dgm:t>
    </dgm:pt>
    <dgm:pt modelId="{F98F74CA-7D49-4E6E-93E0-44425C7FD3D1}" type="parTrans" cxnId="{1306C1B3-7BFA-4743-BC4E-5B07F54CA1A9}">
      <dgm:prSet/>
      <dgm:spPr/>
      <dgm:t>
        <a:bodyPr/>
        <a:lstStyle/>
        <a:p>
          <a:endParaRPr lang="ru-RU"/>
        </a:p>
      </dgm:t>
    </dgm:pt>
    <dgm:pt modelId="{161DB607-73C4-44B5-9C51-6DCABE3792DF}" type="sibTrans" cxnId="{1306C1B3-7BFA-4743-BC4E-5B07F54CA1A9}">
      <dgm:prSet/>
      <dgm:spPr/>
      <dgm:t>
        <a:bodyPr/>
        <a:lstStyle/>
        <a:p>
          <a:endParaRPr lang="ru-RU"/>
        </a:p>
      </dgm:t>
    </dgm:pt>
    <dgm:pt modelId="{F4BE49FC-F9A7-4AFD-8FF6-1012D0EE3BB4}" type="pres">
      <dgm:prSet presAssocID="{CF62E65E-EA70-4A5A-B0C9-298F3020A3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4A506D-BCCB-4DD9-9E16-DBEC70DA0228}" type="pres">
      <dgm:prSet presAssocID="{3ED2637E-CB2B-4851-A071-2D15A1B8E6B2}" presName="parentText" presStyleLbl="node1" presStyleIdx="0" presStyleCnt="1" custScaleY="1685090" custLinFactY="124122" custLinFactNeighborX="49884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06C1B3-7BFA-4743-BC4E-5B07F54CA1A9}" srcId="{CF62E65E-EA70-4A5A-B0C9-298F3020A36D}" destId="{3ED2637E-CB2B-4851-A071-2D15A1B8E6B2}" srcOrd="0" destOrd="0" parTransId="{F98F74CA-7D49-4E6E-93E0-44425C7FD3D1}" sibTransId="{161DB607-73C4-44B5-9C51-6DCABE3792DF}"/>
    <dgm:cxn modelId="{E3650A26-F1AB-44C9-8329-2381E5CAF230}" type="presOf" srcId="{3ED2637E-CB2B-4851-A071-2D15A1B8E6B2}" destId="{754A506D-BCCB-4DD9-9E16-DBEC70DA0228}" srcOrd="0" destOrd="0" presId="urn:microsoft.com/office/officeart/2005/8/layout/vList2"/>
    <dgm:cxn modelId="{7A4EB6ED-3FAF-41A8-A473-0262DA4A5046}" type="presOf" srcId="{CF62E65E-EA70-4A5A-B0C9-298F3020A36D}" destId="{F4BE49FC-F9A7-4AFD-8FF6-1012D0EE3BB4}" srcOrd="0" destOrd="0" presId="urn:microsoft.com/office/officeart/2005/8/layout/vList2"/>
    <dgm:cxn modelId="{343C60AA-0CA1-4625-A710-E7E79B7B887D}" type="presParOf" srcId="{F4BE49FC-F9A7-4AFD-8FF6-1012D0EE3BB4}" destId="{754A506D-BCCB-4DD9-9E16-DBEC70DA02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62E65E-EA70-4A5A-B0C9-298F3020A36D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ED2637E-CB2B-4851-A071-2D15A1B8E6B2}">
      <dgm:prSet phldrT="[Текст]" custT="1"/>
      <dgm:spPr/>
      <dgm:t>
        <a:bodyPr/>
        <a:lstStyle/>
        <a:p>
          <a:pPr algn="ctr"/>
          <a:r>
            <a:rPr lang="ru-RU" sz="3200" b="1" kern="1200" dirty="0" smtClean="0">
              <a:solidFill>
                <a:srgbClr val="680000"/>
              </a:solidFill>
              <a:latin typeface="+mj-lt"/>
              <a:ea typeface="+mj-ea"/>
              <a:cs typeface="+mj-cs"/>
            </a:rPr>
            <a:t>Системная задача ФГОС</a:t>
          </a:r>
          <a:br>
            <a:rPr lang="ru-RU" sz="3200" b="1" kern="1200" dirty="0" smtClean="0">
              <a:solidFill>
                <a:srgbClr val="680000"/>
              </a:solidFill>
              <a:latin typeface="+mj-lt"/>
              <a:ea typeface="+mj-ea"/>
              <a:cs typeface="+mj-cs"/>
            </a:rPr>
          </a:br>
          <a:r>
            <a:rPr lang="ru-RU" sz="3200" b="1" kern="1200" dirty="0" smtClean="0">
              <a:solidFill>
                <a:srgbClr val="680000"/>
              </a:solidFill>
              <a:latin typeface="+mj-lt"/>
              <a:ea typeface="+mj-ea"/>
              <a:cs typeface="+mj-cs"/>
            </a:rPr>
            <a:t>подготовка педагога, способного владеть технологиями, обеспечивающими достижение планируемых результатов,</a:t>
          </a:r>
          <a:br>
            <a:rPr lang="ru-RU" sz="3200" b="1" kern="1200" dirty="0" smtClean="0">
              <a:solidFill>
                <a:srgbClr val="680000"/>
              </a:solidFill>
              <a:latin typeface="+mj-lt"/>
              <a:ea typeface="+mj-ea"/>
              <a:cs typeface="+mj-cs"/>
            </a:rPr>
          </a:br>
          <a:r>
            <a:rPr lang="ru-RU" sz="3200" b="1" kern="1200" dirty="0" smtClean="0">
              <a:solidFill>
                <a:srgbClr val="680000"/>
              </a:solidFill>
              <a:latin typeface="+mj-lt"/>
              <a:ea typeface="+mj-ea"/>
              <a:cs typeface="+mj-cs"/>
            </a:rPr>
            <a:t>мотивация его на непрерывное профессиональное совершенствование</a:t>
          </a:r>
          <a:endParaRPr lang="ru-RU" sz="3200" b="1" kern="1200" dirty="0">
            <a:solidFill>
              <a:srgbClr val="680000"/>
            </a:solidFill>
            <a:latin typeface="+mj-lt"/>
            <a:ea typeface="+mj-ea"/>
            <a:cs typeface="+mj-cs"/>
          </a:endParaRPr>
        </a:p>
      </dgm:t>
    </dgm:pt>
    <dgm:pt modelId="{F98F74CA-7D49-4E6E-93E0-44425C7FD3D1}" type="parTrans" cxnId="{1306C1B3-7BFA-4743-BC4E-5B07F54CA1A9}">
      <dgm:prSet/>
      <dgm:spPr/>
      <dgm:t>
        <a:bodyPr/>
        <a:lstStyle/>
        <a:p>
          <a:endParaRPr lang="ru-RU"/>
        </a:p>
      </dgm:t>
    </dgm:pt>
    <dgm:pt modelId="{161DB607-73C4-44B5-9C51-6DCABE3792DF}" type="sibTrans" cxnId="{1306C1B3-7BFA-4743-BC4E-5B07F54CA1A9}">
      <dgm:prSet/>
      <dgm:spPr/>
      <dgm:t>
        <a:bodyPr/>
        <a:lstStyle/>
        <a:p>
          <a:endParaRPr lang="ru-RU"/>
        </a:p>
      </dgm:t>
    </dgm:pt>
    <dgm:pt modelId="{F4BE49FC-F9A7-4AFD-8FF6-1012D0EE3BB4}" type="pres">
      <dgm:prSet presAssocID="{CF62E65E-EA70-4A5A-B0C9-298F3020A3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4A506D-BCCB-4DD9-9E16-DBEC70DA0228}" type="pres">
      <dgm:prSet presAssocID="{3ED2637E-CB2B-4851-A071-2D15A1B8E6B2}" presName="parentText" presStyleLbl="node1" presStyleIdx="0" presStyleCnt="1" custScaleY="1275090" custLinFactY="124122" custLinFactNeighborX="49884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089AD8-F9C2-4A16-A5A5-0C28FCD9F9C4}" type="presOf" srcId="{3ED2637E-CB2B-4851-A071-2D15A1B8E6B2}" destId="{754A506D-BCCB-4DD9-9E16-DBEC70DA0228}" srcOrd="0" destOrd="0" presId="urn:microsoft.com/office/officeart/2005/8/layout/vList2"/>
    <dgm:cxn modelId="{1306C1B3-7BFA-4743-BC4E-5B07F54CA1A9}" srcId="{CF62E65E-EA70-4A5A-B0C9-298F3020A36D}" destId="{3ED2637E-CB2B-4851-A071-2D15A1B8E6B2}" srcOrd="0" destOrd="0" parTransId="{F98F74CA-7D49-4E6E-93E0-44425C7FD3D1}" sibTransId="{161DB607-73C4-44B5-9C51-6DCABE3792DF}"/>
    <dgm:cxn modelId="{B777986D-5B73-4122-84A3-B06007E9AAFA}" type="presOf" srcId="{CF62E65E-EA70-4A5A-B0C9-298F3020A36D}" destId="{F4BE49FC-F9A7-4AFD-8FF6-1012D0EE3BB4}" srcOrd="0" destOrd="0" presId="urn:microsoft.com/office/officeart/2005/8/layout/vList2"/>
    <dgm:cxn modelId="{70A2A749-2CF1-4538-AE5F-BADAB7C53C8B}" type="presParOf" srcId="{F4BE49FC-F9A7-4AFD-8FF6-1012D0EE3BB4}" destId="{754A506D-BCCB-4DD9-9E16-DBEC70DA02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A65D1C-FB40-4B02-9380-5B67E1145474}" type="doc">
      <dgm:prSet loTypeId="urn:microsoft.com/office/officeart/2005/8/layout/default#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5D598DB-75C3-481D-BD19-4F9BF851FF1D}">
      <dgm:prSet phldrT="[Текст]" custT="1"/>
      <dgm:spPr/>
      <dgm:t>
        <a:bodyPr/>
        <a:lstStyle/>
        <a:p>
          <a:r>
            <a:rPr lang="ru-RU" sz="2000" b="1" dirty="0" smtClean="0"/>
            <a:t>Образовательная организация должна быть укомплектована квалифицированными кадрами</a:t>
          </a:r>
          <a:endParaRPr lang="ru-RU" sz="2000" b="1" dirty="0"/>
        </a:p>
      </dgm:t>
    </dgm:pt>
    <dgm:pt modelId="{7068415E-E25F-4271-8E18-C2DD2B56FEDA}" type="parTrans" cxnId="{2EAD71D1-1E11-4E90-9513-787188E72130}">
      <dgm:prSet/>
      <dgm:spPr/>
      <dgm:t>
        <a:bodyPr/>
        <a:lstStyle/>
        <a:p>
          <a:endParaRPr lang="ru-RU"/>
        </a:p>
      </dgm:t>
    </dgm:pt>
    <dgm:pt modelId="{BDF07527-7BF1-4348-9E99-7398166DDAC7}" type="sibTrans" cxnId="{2EAD71D1-1E11-4E90-9513-787188E72130}">
      <dgm:prSet/>
      <dgm:spPr/>
      <dgm:t>
        <a:bodyPr/>
        <a:lstStyle/>
        <a:p>
          <a:endParaRPr lang="ru-RU"/>
        </a:p>
      </dgm:t>
    </dgm:pt>
    <dgm:pt modelId="{6A5A0A0C-B141-4385-A5D1-F8B3BEA14AA7}">
      <dgm:prSet phldrT="[Текст]" custT="1"/>
      <dgm:spPr/>
      <dgm:t>
        <a:bodyPr/>
        <a:lstStyle/>
        <a:p>
          <a:r>
            <a:rPr lang="ru-RU" sz="2000" b="1" dirty="0" smtClean="0"/>
            <a:t>Уровень квалификации работников должен соответствовать квалификационным характеристикам по соответствующей должности, а для педагогических работников также квалификационной категории</a:t>
          </a:r>
          <a:endParaRPr lang="ru-RU" sz="2000" b="1" dirty="0"/>
        </a:p>
      </dgm:t>
    </dgm:pt>
    <dgm:pt modelId="{B1EBC5AA-EAE9-4CA7-A36C-0F90E6465473}" type="parTrans" cxnId="{2ABD963B-209A-4D3C-9C42-723DA92A7674}">
      <dgm:prSet/>
      <dgm:spPr/>
      <dgm:t>
        <a:bodyPr/>
        <a:lstStyle/>
        <a:p>
          <a:endParaRPr lang="ru-RU"/>
        </a:p>
      </dgm:t>
    </dgm:pt>
    <dgm:pt modelId="{7649350A-C67C-4FA8-9274-94CAFF59883B}" type="sibTrans" cxnId="{2ABD963B-209A-4D3C-9C42-723DA92A7674}">
      <dgm:prSet/>
      <dgm:spPr/>
      <dgm:t>
        <a:bodyPr/>
        <a:lstStyle/>
        <a:p>
          <a:endParaRPr lang="ru-RU"/>
        </a:p>
      </dgm:t>
    </dgm:pt>
    <dgm:pt modelId="{D17828FF-4085-4297-8BC5-503D9BB1DAB4}">
      <dgm:prSet phldrT="[Текст]" custT="1"/>
      <dgm:spPr/>
      <dgm:t>
        <a:bodyPr/>
        <a:lstStyle/>
        <a:p>
          <a:r>
            <a:rPr lang="ru-RU" sz="2000" b="1" dirty="0" smtClean="0"/>
            <a:t>Непрерывность профессионально-личностного развития педагогических работников должна обеспечиваться освоением дополнительных профессиональных образовательных программ в объеме не менее 72 часов не реже чем каждые пять лет</a:t>
          </a:r>
          <a:endParaRPr lang="ru-RU" sz="2000" b="1" dirty="0"/>
        </a:p>
      </dgm:t>
    </dgm:pt>
    <dgm:pt modelId="{2A8C278E-44EB-43FE-B3B8-92CC04008D64}" type="parTrans" cxnId="{7106E000-A910-403D-B703-4DD13217B918}">
      <dgm:prSet/>
      <dgm:spPr/>
      <dgm:t>
        <a:bodyPr/>
        <a:lstStyle/>
        <a:p>
          <a:endParaRPr lang="ru-RU"/>
        </a:p>
      </dgm:t>
    </dgm:pt>
    <dgm:pt modelId="{63B51815-834E-47CB-9ECF-A66215A4D24A}" type="sibTrans" cxnId="{7106E000-A910-403D-B703-4DD13217B918}">
      <dgm:prSet/>
      <dgm:spPr/>
      <dgm:t>
        <a:bodyPr/>
        <a:lstStyle/>
        <a:p>
          <a:endParaRPr lang="ru-RU"/>
        </a:p>
      </dgm:t>
    </dgm:pt>
    <dgm:pt modelId="{4FC0D5DA-73F0-497E-A53F-FED0B667144A}">
      <dgm:prSet custT="1"/>
      <dgm:spPr/>
      <dgm:t>
        <a:bodyPr/>
        <a:lstStyle/>
        <a:p>
          <a:r>
            <a:rPr lang="ru-RU" sz="2000" b="1" dirty="0" smtClean="0"/>
            <a:t>Взаимодействие образовательных организаций (восполнение недостающих кадровых ресурсов, методическая поддержка, оперативные консультирование, проведение комплексных мониторинговых исследований</a:t>
          </a:r>
          <a:endParaRPr lang="ru-RU" sz="2000" b="1" dirty="0"/>
        </a:p>
      </dgm:t>
    </dgm:pt>
    <dgm:pt modelId="{ECA8B2C6-8FFF-4EA5-9ECF-0D219CF65B5E}" type="parTrans" cxnId="{350274E0-A5D9-4C3F-8E77-70CBA2761684}">
      <dgm:prSet/>
      <dgm:spPr/>
      <dgm:t>
        <a:bodyPr/>
        <a:lstStyle/>
        <a:p>
          <a:endParaRPr lang="ru-RU"/>
        </a:p>
      </dgm:t>
    </dgm:pt>
    <dgm:pt modelId="{206139E5-2F10-4CD8-BCD3-F8A5CC2D241F}" type="sibTrans" cxnId="{350274E0-A5D9-4C3F-8E77-70CBA2761684}">
      <dgm:prSet/>
      <dgm:spPr/>
      <dgm:t>
        <a:bodyPr/>
        <a:lstStyle/>
        <a:p>
          <a:endParaRPr lang="ru-RU"/>
        </a:p>
      </dgm:t>
    </dgm:pt>
    <dgm:pt modelId="{E03A4C8F-610A-472C-819C-2A1126027050}" type="pres">
      <dgm:prSet presAssocID="{65A65D1C-FB40-4B02-9380-5B67E11454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D1DBDE-BE0B-4D05-A5AC-0F395C35CCA2}" type="pres">
      <dgm:prSet presAssocID="{55D598DB-75C3-481D-BD19-4F9BF851FF1D}" presName="node" presStyleLbl="node1" presStyleIdx="0" presStyleCnt="4" custScaleX="204923" custScaleY="55838" custLinFactNeighborX="-26" custLinFactNeighborY="-48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B2608-C79E-4668-8959-05924D4D8DC1}" type="pres">
      <dgm:prSet presAssocID="{BDF07527-7BF1-4348-9E99-7398166DDAC7}" presName="sibTrans" presStyleCnt="0"/>
      <dgm:spPr/>
    </dgm:pt>
    <dgm:pt modelId="{A623E7F4-D597-4CA9-98D6-4562DBFEB419}" type="pres">
      <dgm:prSet presAssocID="{6A5A0A0C-B141-4385-A5D1-F8B3BEA14AA7}" presName="node" presStyleLbl="node1" presStyleIdx="1" presStyleCnt="4" custScaleX="177568" custLinFactY="9266" custLinFactNeighborX="-1789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2BB8C-A8A3-4C95-A610-8851F6B30533}" type="pres">
      <dgm:prSet presAssocID="{7649350A-C67C-4FA8-9274-94CAFF59883B}" presName="sibTrans" presStyleCnt="0"/>
      <dgm:spPr/>
    </dgm:pt>
    <dgm:pt modelId="{DF89C9B2-C004-4B46-936A-60AC5B316D5D}" type="pres">
      <dgm:prSet presAssocID="{D17828FF-4085-4297-8BC5-503D9BB1DAB4}" presName="node" presStyleLbl="node1" presStyleIdx="2" presStyleCnt="4" custScaleX="200973" custLinFactY="-17371" custLinFactNeighborX="-531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21DE1-5B7E-4D2D-877C-BFB1BB90BFDE}" type="pres">
      <dgm:prSet presAssocID="{63B51815-834E-47CB-9ECF-A66215A4D24A}" presName="sibTrans" presStyleCnt="0"/>
      <dgm:spPr/>
    </dgm:pt>
    <dgm:pt modelId="{2492586A-293B-47B9-B023-DB339A12C2FB}" type="pres">
      <dgm:prSet presAssocID="{4FC0D5DA-73F0-497E-A53F-FED0B667144A}" presName="node" presStyleLbl="node1" presStyleIdx="3" presStyleCnt="4" custScaleX="154588" custScaleY="120434" custLinFactNeighborX="-29650" custLinFactNeighborY="-14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06E000-A910-403D-B703-4DD13217B918}" srcId="{65A65D1C-FB40-4B02-9380-5B67E1145474}" destId="{D17828FF-4085-4297-8BC5-503D9BB1DAB4}" srcOrd="2" destOrd="0" parTransId="{2A8C278E-44EB-43FE-B3B8-92CC04008D64}" sibTransId="{63B51815-834E-47CB-9ECF-A66215A4D24A}"/>
    <dgm:cxn modelId="{BF5E347E-7D0B-4C9B-BA17-21AAD7DEF7E7}" type="presOf" srcId="{4FC0D5DA-73F0-497E-A53F-FED0B667144A}" destId="{2492586A-293B-47B9-B023-DB339A12C2FB}" srcOrd="0" destOrd="0" presId="urn:microsoft.com/office/officeart/2005/8/layout/default#1"/>
    <dgm:cxn modelId="{7BFD48DB-4915-410A-A31E-F290EFAF8902}" type="presOf" srcId="{65A65D1C-FB40-4B02-9380-5B67E1145474}" destId="{E03A4C8F-610A-472C-819C-2A1126027050}" srcOrd="0" destOrd="0" presId="urn:microsoft.com/office/officeart/2005/8/layout/default#1"/>
    <dgm:cxn modelId="{2D5E1784-982B-46C9-8802-623F453F5CCD}" type="presOf" srcId="{6A5A0A0C-B141-4385-A5D1-F8B3BEA14AA7}" destId="{A623E7F4-D597-4CA9-98D6-4562DBFEB419}" srcOrd="0" destOrd="0" presId="urn:microsoft.com/office/officeart/2005/8/layout/default#1"/>
    <dgm:cxn modelId="{2ABD963B-209A-4D3C-9C42-723DA92A7674}" srcId="{65A65D1C-FB40-4B02-9380-5B67E1145474}" destId="{6A5A0A0C-B141-4385-A5D1-F8B3BEA14AA7}" srcOrd="1" destOrd="0" parTransId="{B1EBC5AA-EAE9-4CA7-A36C-0F90E6465473}" sibTransId="{7649350A-C67C-4FA8-9274-94CAFF59883B}"/>
    <dgm:cxn modelId="{154DDB74-FFDB-44C8-8DEB-49DABCC64651}" type="presOf" srcId="{D17828FF-4085-4297-8BC5-503D9BB1DAB4}" destId="{DF89C9B2-C004-4B46-936A-60AC5B316D5D}" srcOrd="0" destOrd="0" presId="urn:microsoft.com/office/officeart/2005/8/layout/default#1"/>
    <dgm:cxn modelId="{2EAD71D1-1E11-4E90-9513-787188E72130}" srcId="{65A65D1C-FB40-4B02-9380-5B67E1145474}" destId="{55D598DB-75C3-481D-BD19-4F9BF851FF1D}" srcOrd="0" destOrd="0" parTransId="{7068415E-E25F-4271-8E18-C2DD2B56FEDA}" sibTransId="{BDF07527-7BF1-4348-9E99-7398166DDAC7}"/>
    <dgm:cxn modelId="{C72C2825-0512-4D9B-A3FD-4058066B5234}" type="presOf" srcId="{55D598DB-75C3-481D-BD19-4F9BF851FF1D}" destId="{5CD1DBDE-BE0B-4D05-A5AC-0F395C35CCA2}" srcOrd="0" destOrd="0" presId="urn:microsoft.com/office/officeart/2005/8/layout/default#1"/>
    <dgm:cxn modelId="{350274E0-A5D9-4C3F-8E77-70CBA2761684}" srcId="{65A65D1C-FB40-4B02-9380-5B67E1145474}" destId="{4FC0D5DA-73F0-497E-A53F-FED0B667144A}" srcOrd="3" destOrd="0" parTransId="{ECA8B2C6-8FFF-4EA5-9ECF-0D219CF65B5E}" sibTransId="{206139E5-2F10-4CD8-BCD3-F8A5CC2D241F}"/>
    <dgm:cxn modelId="{C6BE892F-706F-4CE9-98CF-2D4E1D2F83DB}" type="presParOf" srcId="{E03A4C8F-610A-472C-819C-2A1126027050}" destId="{5CD1DBDE-BE0B-4D05-A5AC-0F395C35CCA2}" srcOrd="0" destOrd="0" presId="urn:microsoft.com/office/officeart/2005/8/layout/default#1"/>
    <dgm:cxn modelId="{2EE8FBFB-168D-4A13-9E1F-8A87847A47B6}" type="presParOf" srcId="{E03A4C8F-610A-472C-819C-2A1126027050}" destId="{F4CB2608-C79E-4668-8959-05924D4D8DC1}" srcOrd="1" destOrd="0" presId="urn:microsoft.com/office/officeart/2005/8/layout/default#1"/>
    <dgm:cxn modelId="{B176153A-2844-4F09-BF8F-254C9EF231AD}" type="presParOf" srcId="{E03A4C8F-610A-472C-819C-2A1126027050}" destId="{A623E7F4-D597-4CA9-98D6-4562DBFEB419}" srcOrd="2" destOrd="0" presId="urn:microsoft.com/office/officeart/2005/8/layout/default#1"/>
    <dgm:cxn modelId="{0DBCDB5B-3981-4210-BDC5-9055B2D0E7EA}" type="presParOf" srcId="{E03A4C8F-610A-472C-819C-2A1126027050}" destId="{1BF2BB8C-A8A3-4C95-A610-8851F6B30533}" srcOrd="3" destOrd="0" presId="urn:microsoft.com/office/officeart/2005/8/layout/default#1"/>
    <dgm:cxn modelId="{B2D85237-C238-427C-96CC-B58EDF873FA9}" type="presParOf" srcId="{E03A4C8F-610A-472C-819C-2A1126027050}" destId="{DF89C9B2-C004-4B46-936A-60AC5B316D5D}" srcOrd="4" destOrd="0" presId="urn:microsoft.com/office/officeart/2005/8/layout/default#1"/>
    <dgm:cxn modelId="{302DA764-1925-4C69-9D85-09F3B80A857D}" type="presParOf" srcId="{E03A4C8F-610A-472C-819C-2A1126027050}" destId="{44121DE1-5B7E-4D2D-877C-BFB1BB90BFDE}" srcOrd="5" destOrd="0" presId="urn:microsoft.com/office/officeart/2005/8/layout/default#1"/>
    <dgm:cxn modelId="{F2072932-17E4-4DF6-B19B-63D2B75DFC57}" type="presParOf" srcId="{E03A4C8F-610A-472C-819C-2A1126027050}" destId="{2492586A-293B-47B9-B023-DB339A12C2FB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9B8EF9-C45B-406B-85E5-A2B8EF266495}" type="doc">
      <dgm:prSet loTypeId="urn:microsoft.com/office/officeart/2005/8/layout/list1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841FFEB9-D98E-4C98-8186-C6BAB879444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680000"/>
              </a:solidFill>
            </a:rPr>
            <a:t>Характеристику укомплектованности образовательного учреждения</a:t>
          </a:r>
          <a:endParaRPr lang="ru-RU" sz="2400" b="1" dirty="0">
            <a:solidFill>
              <a:srgbClr val="680000"/>
            </a:solidFill>
          </a:endParaRPr>
        </a:p>
      </dgm:t>
    </dgm:pt>
    <dgm:pt modelId="{0BDCAE24-4627-4D00-98E2-DE73E9F220A9}" type="parTrans" cxnId="{33163AF6-4646-4284-9872-A3CA43BCD93D}">
      <dgm:prSet/>
      <dgm:spPr/>
      <dgm:t>
        <a:bodyPr/>
        <a:lstStyle/>
        <a:p>
          <a:endParaRPr lang="ru-RU"/>
        </a:p>
      </dgm:t>
    </dgm:pt>
    <dgm:pt modelId="{22E37205-2491-4F98-856B-75216DDCBBBF}" type="sibTrans" cxnId="{33163AF6-4646-4284-9872-A3CA43BCD93D}">
      <dgm:prSet/>
      <dgm:spPr/>
      <dgm:t>
        <a:bodyPr/>
        <a:lstStyle/>
        <a:p>
          <a:endParaRPr lang="ru-RU"/>
        </a:p>
      </dgm:t>
    </dgm:pt>
    <dgm:pt modelId="{D4BBB38C-22E1-4FC8-815C-2F524D18BED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680000"/>
              </a:solidFill>
            </a:rPr>
            <a:t>Описание уровня квалификации работника, их должностные обязанности</a:t>
          </a:r>
          <a:endParaRPr lang="ru-RU" sz="2400" b="1" dirty="0">
            <a:solidFill>
              <a:srgbClr val="680000"/>
            </a:solidFill>
          </a:endParaRPr>
        </a:p>
      </dgm:t>
    </dgm:pt>
    <dgm:pt modelId="{5800F0C6-2292-4994-9E3D-9F0A32A0F32C}" type="parTrans" cxnId="{C86240AF-7992-4FDF-BEE9-AF6609EA1C6C}">
      <dgm:prSet/>
      <dgm:spPr/>
      <dgm:t>
        <a:bodyPr/>
        <a:lstStyle/>
        <a:p>
          <a:endParaRPr lang="ru-RU"/>
        </a:p>
      </dgm:t>
    </dgm:pt>
    <dgm:pt modelId="{DA7C6585-733F-44AE-B0BB-0674E0F26E61}" type="sibTrans" cxnId="{C86240AF-7992-4FDF-BEE9-AF6609EA1C6C}">
      <dgm:prSet/>
      <dgm:spPr/>
      <dgm:t>
        <a:bodyPr/>
        <a:lstStyle/>
        <a:p>
          <a:endParaRPr lang="ru-RU"/>
        </a:p>
      </dgm:t>
    </dgm:pt>
    <dgm:pt modelId="{30D79802-B31D-42BB-808E-5EA189CD7D3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680000"/>
              </a:solidFill>
            </a:rPr>
            <a:t>Описание реализуемой системы непрерывного профессионального развития и повышения квалификации</a:t>
          </a:r>
          <a:endParaRPr lang="ru-RU" sz="2400" b="1" dirty="0">
            <a:solidFill>
              <a:srgbClr val="680000"/>
            </a:solidFill>
          </a:endParaRPr>
        </a:p>
      </dgm:t>
    </dgm:pt>
    <dgm:pt modelId="{7F0E2304-02B1-4ED0-9305-99758FEF20A9}" type="parTrans" cxnId="{8F11FD1D-77E4-4098-8FC7-63FBB396BC20}">
      <dgm:prSet/>
      <dgm:spPr/>
      <dgm:t>
        <a:bodyPr/>
        <a:lstStyle/>
        <a:p>
          <a:endParaRPr lang="ru-RU"/>
        </a:p>
      </dgm:t>
    </dgm:pt>
    <dgm:pt modelId="{E76B6095-2D56-4F14-97C9-E01900D45448}" type="sibTrans" cxnId="{8F11FD1D-77E4-4098-8FC7-63FBB396BC20}">
      <dgm:prSet/>
      <dgm:spPr/>
      <dgm:t>
        <a:bodyPr/>
        <a:lstStyle/>
        <a:p>
          <a:endParaRPr lang="ru-RU"/>
        </a:p>
      </dgm:t>
    </dgm:pt>
    <dgm:pt modelId="{1F199A5A-DC5B-4AE4-B695-27E1885CBE6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680000"/>
              </a:solidFill>
            </a:rPr>
            <a:t>Описание системы оценки деятельности педагогов</a:t>
          </a:r>
          <a:endParaRPr lang="ru-RU" sz="2400" b="1" dirty="0">
            <a:solidFill>
              <a:srgbClr val="680000"/>
            </a:solidFill>
          </a:endParaRPr>
        </a:p>
      </dgm:t>
    </dgm:pt>
    <dgm:pt modelId="{6E16CE2E-45A1-4E77-AE0C-D7B1CFD120D4}" type="parTrans" cxnId="{2BC5A8B3-6973-4AF2-94E9-EF6E3A17812E}">
      <dgm:prSet/>
      <dgm:spPr/>
      <dgm:t>
        <a:bodyPr/>
        <a:lstStyle/>
        <a:p>
          <a:endParaRPr lang="ru-RU"/>
        </a:p>
      </dgm:t>
    </dgm:pt>
    <dgm:pt modelId="{4C91F871-CD77-488D-AA03-196195BBFCFE}" type="sibTrans" cxnId="{2BC5A8B3-6973-4AF2-94E9-EF6E3A17812E}">
      <dgm:prSet/>
      <dgm:spPr/>
      <dgm:t>
        <a:bodyPr/>
        <a:lstStyle/>
        <a:p>
          <a:endParaRPr lang="ru-RU"/>
        </a:p>
      </dgm:t>
    </dgm:pt>
    <dgm:pt modelId="{14D6C2A8-16B6-49A5-B280-887E9562C5E0}" type="pres">
      <dgm:prSet presAssocID="{5F9B8EF9-C45B-406B-85E5-A2B8EF26649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F28267-909A-454D-B807-E6FA40F8E1B7}" type="pres">
      <dgm:prSet presAssocID="{841FFEB9-D98E-4C98-8186-C6BAB8794448}" presName="parentLin" presStyleCnt="0"/>
      <dgm:spPr/>
    </dgm:pt>
    <dgm:pt modelId="{C727D72A-E379-4399-844C-F9D0BE42E459}" type="pres">
      <dgm:prSet presAssocID="{841FFEB9-D98E-4C98-8186-C6BAB879444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455D78E-FCF3-4E44-A9F8-5258CC4A1B04}" type="pres">
      <dgm:prSet presAssocID="{841FFEB9-D98E-4C98-8186-C6BAB8794448}" presName="parentText" presStyleLbl="node1" presStyleIdx="0" presStyleCnt="4" custScaleX="130780" custScaleY="727153" custLinFactNeighborX="11703" custLinFactNeighborY="-612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3F65F-5A10-4D73-B8CE-F21E6B0E6771}" type="pres">
      <dgm:prSet presAssocID="{841FFEB9-D98E-4C98-8186-C6BAB8794448}" presName="negativeSpace" presStyleCnt="0"/>
      <dgm:spPr/>
    </dgm:pt>
    <dgm:pt modelId="{DC671636-E131-4096-8038-BD0F7AD55497}" type="pres">
      <dgm:prSet presAssocID="{841FFEB9-D98E-4C98-8186-C6BAB8794448}" presName="childText" presStyleLbl="conFgAcc1" presStyleIdx="0" presStyleCnt="4">
        <dgm:presLayoutVars>
          <dgm:bulletEnabled val="1"/>
        </dgm:presLayoutVars>
      </dgm:prSet>
      <dgm:spPr/>
    </dgm:pt>
    <dgm:pt modelId="{54AF693C-82F6-4B67-91C0-20202478FF3C}" type="pres">
      <dgm:prSet presAssocID="{22E37205-2491-4F98-856B-75216DDCBBBF}" presName="spaceBetweenRectangles" presStyleCnt="0"/>
      <dgm:spPr/>
    </dgm:pt>
    <dgm:pt modelId="{3BC193DB-1DEA-4F03-A56B-DBD1465C1181}" type="pres">
      <dgm:prSet presAssocID="{D4BBB38C-22E1-4FC8-815C-2F524D18BED0}" presName="parentLin" presStyleCnt="0"/>
      <dgm:spPr/>
    </dgm:pt>
    <dgm:pt modelId="{2CBAA4AE-7B3D-4D65-A57F-AE68719DAB5E}" type="pres">
      <dgm:prSet presAssocID="{D4BBB38C-22E1-4FC8-815C-2F524D18BED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8443A79-2D37-4BF7-A967-F1B8D6E6757A}" type="pres">
      <dgm:prSet presAssocID="{D4BBB38C-22E1-4FC8-815C-2F524D18BED0}" presName="parentText" presStyleLbl="node1" presStyleIdx="1" presStyleCnt="4" custScaleX="129056" custScaleY="6967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57898A-03DC-4EBB-8AD5-0E6E513CF44E}" type="pres">
      <dgm:prSet presAssocID="{D4BBB38C-22E1-4FC8-815C-2F524D18BED0}" presName="negativeSpace" presStyleCnt="0"/>
      <dgm:spPr/>
    </dgm:pt>
    <dgm:pt modelId="{03912057-C199-4B63-B317-66A37244A677}" type="pres">
      <dgm:prSet presAssocID="{D4BBB38C-22E1-4FC8-815C-2F524D18BED0}" presName="childText" presStyleLbl="conFgAcc1" presStyleIdx="1" presStyleCnt="4">
        <dgm:presLayoutVars>
          <dgm:bulletEnabled val="1"/>
        </dgm:presLayoutVars>
      </dgm:prSet>
      <dgm:spPr/>
    </dgm:pt>
    <dgm:pt modelId="{BCBD51FB-91C9-4116-8F87-B91AD4EC5E45}" type="pres">
      <dgm:prSet presAssocID="{DA7C6585-733F-44AE-B0BB-0674E0F26E61}" presName="spaceBetweenRectangles" presStyleCnt="0"/>
      <dgm:spPr/>
    </dgm:pt>
    <dgm:pt modelId="{70A3BAF1-6C07-4E3D-A829-D706D873ACF8}" type="pres">
      <dgm:prSet presAssocID="{30D79802-B31D-42BB-808E-5EA189CD7D3E}" presName="parentLin" presStyleCnt="0"/>
      <dgm:spPr/>
    </dgm:pt>
    <dgm:pt modelId="{A977C375-2B02-4931-B0CA-CB41EDD21BCC}" type="pres">
      <dgm:prSet presAssocID="{30D79802-B31D-42BB-808E-5EA189CD7D3E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1FD5116-F877-4746-830F-75DCBB626642}" type="pres">
      <dgm:prSet presAssocID="{30D79802-B31D-42BB-808E-5EA189CD7D3E}" presName="parentText" presStyleLbl="node1" presStyleIdx="2" presStyleCnt="4" custScaleX="130933" custScaleY="6998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521D9-D2A5-4E67-B711-C101417CEF5F}" type="pres">
      <dgm:prSet presAssocID="{30D79802-B31D-42BB-808E-5EA189CD7D3E}" presName="negativeSpace" presStyleCnt="0"/>
      <dgm:spPr/>
    </dgm:pt>
    <dgm:pt modelId="{0CE8748B-DDC3-462F-8156-9BA81E2A50F3}" type="pres">
      <dgm:prSet presAssocID="{30D79802-B31D-42BB-808E-5EA189CD7D3E}" presName="childText" presStyleLbl="conFgAcc1" presStyleIdx="2" presStyleCnt="4">
        <dgm:presLayoutVars>
          <dgm:bulletEnabled val="1"/>
        </dgm:presLayoutVars>
      </dgm:prSet>
      <dgm:spPr/>
    </dgm:pt>
    <dgm:pt modelId="{00057052-C986-4D6E-92FD-AC1A64D349CE}" type="pres">
      <dgm:prSet presAssocID="{E76B6095-2D56-4F14-97C9-E01900D45448}" presName="spaceBetweenRectangles" presStyleCnt="0"/>
      <dgm:spPr/>
    </dgm:pt>
    <dgm:pt modelId="{7D936117-E74C-4FAF-98A4-18E68326CF1F}" type="pres">
      <dgm:prSet presAssocID="{1F199A5A-DC5B-4AE4-B695-27E1885CBE6A}" presName="parentLin" presStyleCnt="0"/>
      <dgm:spPr/>
    </dgm:pt>
    <dgm:pt modelId="{6658802D-FF1E-43CC-B16E-C3BD47118771}" type="pres">
      <dgm:prSet presAssocID="{1F199A5A-DC5B-4AE4-B695-27E1885CBE6A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BC74167-FBE2-40CD-A14A-2623C1489076}" type="pres">
      <dgm:prSet presAssocID="{1F199A5A-DC5B-4AE4-B695-27E1885CBE6A}" presName="parentText" presStyleLbl="node1" presStyleIdx="3" presStyleCnt="4" custScaleX="127980" custScaleY="594166" custLinFactNeighborX="35368" custLinFactNeighborY="377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1DACC-39ED-4D3F-B24E-BDC874D45447}" type="pres">
      <dgm:prSet presAssocID="{1F199A5A-DC5B-4AE4-B695-27E1885CBE6A}" presName="negativeSpace" presStyleCnt="0"/>
      <dgm:spPr/>
    </dgm:pt>
    <dgm:pt modelId="{E6716467-D050-4FBD-9CDC-66E4E7D61DF8}" type="pres">
      <dgm:prSet presAssocID="{1F199A5A-DC5B-4AE4-B695-27E1885CBE6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9F816D5-8C39-45BA-B5A2-6075236098F1}" type="presOf" srcId="{D4BBB38C-22E1-4FC8-815C-2F524D18BED0}" destId="{78443A79-2D37-4BF7-A967-F1B8D6E6757A}" srcOrd="1" destOrd="0" presId="urn:microsoft.com/office/officeart/2005/8/layout/list1"/>
    <dgm:cxn modelId="{60C27417-5B3F-47B0-B03D-3615AFE5623A}" type="presOf" srcId="{841FFEB9-D98E-4C98-8186-C6BAB8794448}" destId="{C727D72A-E379-4399-844C-F9D0BE42E459}" srcOrd="0" destOrd="0" presId="urn:microsoft.com/office/officeart/2005/8/layout/list1"/>
    <dgm:cxn modelId="{5DCBFE05-34F0-43BC-B7D7-38EF056F60CA}" type="presOf" srcId="{1F199A5A-DC5B-4AE4-B695-27E1885CBE6A}" destId="{6658802D-FF1E-43CC-B16E-C3BD47118771}" srcOrd="0" destOrd="0" presId="urn:microsoft.com/office/officeart/2005/8/layout/list1"/>
    <dgm:cxn modelId="{50A745D7-9CD7-4AE1-A6DA-F91C7B58AFC6}" type="presOf" srcId="{30D79802-B31D-42BB-808E-5EA189CD7D3E}" destId="{A977C375-2B02-4931-B0CA-CB41EDD21BCC}" srcOrd="0" destOrd="0" presId="urn:microsoft.com/office/officeart/2005/8/layout/list1"/>
    <dgm:cxn modelId="{85AAF417-2746-43A4-A1B0-F183C97A4656}" type="presOf" srcId="{30D79802-B31D-42BB-808E-5EA189CD7D3E}" destId="{91FD5116-F877-4746-830F-75DCBB626642}" srcOrd="1" destOrd="0" presId="urn:microsoft.com/office/officeart/2005/8/layout/list1"/>
    <dgm:cxn modelId="{2BC5A8B3-6973-4AF2-94E9-EF6E3A17812E}" srcId="{5F9B8EF9-C45B-406B-85E5-A2B8EF266495}" destId="{1F199A5A-DC5B-4AE4-B695-27E1885CBE6A}" srcOrd="3" destOrd="0" parTransId="{6E16CE2E-45A1-4E77-AE0C-D7B1CFD120D4}" sibTransId="{4C91F871-CD77-488D-AA03-196195BBFCFE}"/>
    <dgm:cxn modelId="{B44444A4-CD97-4107-AE17-8238B701903B}" type="presOf" srcId="{D4BBB38C-22E1-4FC8-815C-2F524D18BED0}" destId="{2CBAA4AE-7B3D-4D65-A57F-AE68719DAB5E}" srcOrd="0" destOrd="0" presId="urn:microsoft.com/office/officeart/2005/8/layout/list1"/>
    <dgm:cxn modelId="{8F11FD1D-77E4-4098-8FC7-63FBB396BC20}" srcId="{5F9B8EF9-C45B-406B-85E5-A2B8EF266495}" destId="{30D79802-B31D-42BB-808E-5EA189CD7D3E}" srcOrd="2" destOrd="0" parTransId="{7F0E2304-02B1-4ED0-9305-99758FEF20A9}" sibTransId="{E76B6095-2D56-4F14-97C9-E01900D45448}"/>
    <dgm:cxn modelId="{33163AF6-4646-4284-9872-A3CA43BCD93D}" srcId="{5F9B8EF9-C45B-406B-85E5-A2B8EF266495}" destId="{841FFEB9-D98E-4C98-8186-C6BAB8794448}" srcOrd="0" destOrd="0" parTransId="{0BDCAE24-4627-4D00-98E2-DE73E9F220A9}" sibTransId="{22E37205-2491-4F98-856B-75216DDCBBBF}"/>
    <dgm:cxn modelId="{7C553FEA-AE5F-42CD-B672-74B21AFE8D51}" type="presOf" srcId="{5F9B8EF9-C45B-406B-85E5-A2B8EF266495}" destId="{14D6C2A8-16B6-49A5-B280-887E9562C5E0}" srcOrd="0" destOrd="0" presId="urn:microsoft.com/office/officeart/2005/8/layout/list1"/>
    <dgm:cxn modelId="{36F1C73D-076F-4497-96CA-466D38AADA58}" type="presOf" srcId="{1F199A5A-DC5B-4AE4-B695-27E1885CBE6A}" destId="{3BC74167-FBE2-40CD-A14A-2623C1489076}" srcOrd="1" destOrd="0" presId="urn:microsoft.com/office/officeart/2005/8/layout/list1"/>
    <dgm:cxn modelId="{C86240AF-7992-4FDF-BEE9-AF6609EA1C6C}" srcId="{5F9B8EF9-C45B-406B-85E5-A2B8EF266495}" destId="{D4BBB38C-22E1-4FC8-815C-2F524D18BED0}" srcOrd="1" destOrd="0" parTransId="{5800F0C6-2292-4994-9E3D-9F0A32A0F32C}" sibTransId="{DA7C6585-733F-44AE-B0BB-0674E0F26E61}"/>
    <dgm:cxn modelId="{EF4A95C8-79AE-4DDC-8F19-557C4CE037D2}" type="presOf" srcId="{841FFEB9-D98E-4C98-8186-C6BAB8794448}" destId="{9455D78E-FCF3-4E44-A9F8-5258CC4A1B04}" srcOrd="1" destOrd="0" presId="urn:microsoft.com/office/officeart/2005/8/layout/list1"/>
    <dgm:cxn modelId="{9A5B062D-2E4E-4281-9841-452F6703024D}" type="presParOf" srcId="{14D6C2A8-16B6-49A5-B280-887E9562C5E0}" destId="{36F28267-909A-454D-B807-E6FA40F8E1B7}" srcOrd="0" destOrd="0" presId="urn:microsoft.com/office/officeart/2005/8/layout/list1"/>
    <dgm:cxn modelId="{CC95C237-2A4F-491B-B23D-A034C3C121E2}" type="presParOf" srcId="{36F28267-909A-454D-B807-E6FA40F8E1B7}" destId="{C727D72A-E379-4399-844C-F9D0BE42E459}" srcOrd="0" destOrd="0" presId="urn:microsoft.com/office/officeart/2005/8/layout/list1"/>
    <dgm:cxn modelId="{C6FE5B35-4E7F-420B-9F3A-733F54778698}" type="presParOf" srcId="{36F28267-909A-454D-B807-E6FA40F8E1B7}" destId="{9455D78E-FCF3-4E44-A9F8-5258CC4A1B04}" srcOrd="1" destOrd="0" presId="urn:microsoft.com/office/officeart/2005/8/layout/list1"/>
    <dgm:cxn modelId="{1DE33A39-3835-4C52-AAE9-4FDA4D2B6141}" type="presParOf" srcId="{14D6C2A8-16B6-49A5-B280-887E9562C5E0}" destId="{F733F65F-5A10-4D73-B8CE-F21E6B0E6771}" srcOrd="1" destOrd="0" presId="urn:microsoft.com/office/officeart/2005/8/layout/list1"/>
    <dgm:cxn modelId="{A09240EB-9825-4521-8A12-FD1695FDFE0E}" type="presParOf" srcId="{14D6C2A8-16B6-49A5-B280-887E9562C5E0}" destId="{DC671636-E131-4096-8038-BD0F7AD55497}" srcOrd="2" destOrd="0" presId="urn:microsoft.com/office/officeart/2005/8/layout/list1"/>
    <dgm:cxn modelId="{7FE5E046-0C1D-45CF-9BCD-309F70008877}" type="presParOf" srcId="{14D6C2A8-16B6-49A5-B280-887E9562C5E0}" destId="{54AF693C-82F6-4B67-91C0-20202478FF3C}" srcOrd="3" destOrd="0" presId="urn:microsoft.com/office/officeart/2005/8/layout/list1"/>
    <dgm:cxn modelId="{1DD48785-7609-477E-86F6-D683CAB6C645}" type="presParOf" srcId="{14D6C2A8-16B6-49A5-B280-887E9562C5E0}" destId="{3BC193DB-1DEA-4F03-A56B-DBD1465C1181}" srcOrd="4" destOrd="0" presId="urn:microsoft.com/office/officeart/2005/8/layout/list1"/>
    <dgm:cxn modelId="{1F29CC4F-C4A6-4C97-B3B9-52E7706DA391}" type="presParOf" srcId="{3BC193DB-1DEA-4F03-A56B-DBD1465C1181}" destId="{2CBAA4AE-7B3D-4D65-A57F-AE68719DAB5E}" srcOrd="0" destOrd="0" presId="urn:microsoft.com/office/officeart/2005/8/layout/list1"/>
    <dgm:cxn modelId="{DFED18B6-3009-4C2F-B58C-79767EE2C9AA}" type="presParOf" srcId="{3BC193DB-1DEA-4F03-A56B-DBD1465C1181}" destId="{78443A79-2D37-4BF7-A967-F1B8D6E6757A}" srcOrd="1" destOrd="0" presId="urn:microsoft.com/office/officeart/2005/8/layout/list1"/>
    <dgm:cxn modelId="{7D6D012F-D172-4A08-ABDD-CE15DB540DF0}" type="presParOf" srcId="{14D6C2A8-16B6-49A5-B280-887E9562C5E0}" destId="{ED57898A-03DC-4EBB-8AD5-0E6E513CF44E}" srcOrd="5" destOrd="0" presId="urn:microsoft.com/office/officeart/2005/8/layout/list1"/>
    <dgm:cxn modelId="{627BC002-22E9-4D37-97A7-2986CB9FF94B}" type="presParOf" srcId="{14D6C2A8-16B6-49A5-B280-887E9562C5E0}" destId="{03912057-C199-4B63-B317-66A37244A677}" srcOrd="6" destOrd="0" presId="urn:microsoft.com/office/officeart/2005/8/layout/list1"/>
    <dgm:cxn modelId="{849255DD-A87E-4767-87AE-8A1842F99242}" type="presParOf" srcId="{14D6C2A8-16B6-49A5-B280-887E9562C5E0}" destId="{BCBD51FB-91C9-4116-8F87-B91AD4EC5E45}" srcOrd="7" destOrd="0" presId="urn:microsoft.com/office/officeart/2005/8/layout/list1"/>
    <dgm:cxn modelId="{A1D63C93-B89E-42F2-8482-180A95076361}" type="presParOf" srcId="{14D6C2A8-16B6-49A5-B280-887E9562C5E0}" destId="{70A3BAF1-6C07-4E3D-A829-D706D873ACF8}" srcOrd="8" destOrd="0" presId="urn:microsoft.com/office/officeart/2005/8/layout/list1"/>
    <dgm:cxn modelId="{F51D2848-16B6-4607-AF43-A0425DE4D61B}" type="presParOf" srcId="{70A3BAF1-6C07-4E3D-A829-D706D873ACF8}" destId="{A977C375-2B02-4931-B0CA-CB41EDD21BCC}" srcOrd="0" destOrd="0" presId="urn:microsoft.com/office/officeart/2005/8/layout/list1"/>
    <dgm:cxn modelId="{6393BB77-AE7E-4180-9CA3-2D7C2C1001CB}" type="presParOf" srcId="{70A3BAF1-6C07-4E3D-A829-D706D873ACF8}" destId="{91FD5116-F877-4746-830F-75DCBB626642}" srcOrd="1" destOrd="0" presId="urn:microsoft.com/office/officeart/2005/8/layout/list1"/>
    <dgm:cxn modelId="{44F06F06-E79A-402A-BDCD-22B895AF291D}" type="presParOf" srcId="{14D6C2A8-16B6-49A5-B280-887E9562C5E0}" destId="{B19521D9-D2A5-4E67-B711-C101417CEF5F}" srcOrd="9" destOrd="0" presId="urn:microsoft.com/office/officeart/2005/8/layout/list1"/>
    <dgm:cxn modelId="{E79292C2-387B-4453-AD83-5A7AB95ED699}" type="presParOf" srcId="{14D6C2A8-16B6-49A5-B280-887E9562C5E0}" destId="{0CE8748B-DDC3-462F-8156-9BA81E2A50F3}" srcOrd="10" destOrd="0" presId="urn:microsoft.com/office/officeart/2005/8/layout/list1"/>
    <dgm:cxn modelId="{62425713-32DA-4CDE-B854-1A27F58AC637}" type="presParOf" srcId="{14D6C2A8-16B6-49A5-B280-887E9562C5E0}" destId="{00057052-C986-4D6E-92FD-AC1A64D349CE}" srcOrd="11" destOrd="0" presId="urn:microsoft.com/office/officeart/2005/8/layout/list1"/>
    <dgm:cxn modelId="{F62DAF34-F4C4-4B87-B66A-003BC2A4304E}" type="presParOf" srcId="{14D6C2A8-16B6-49A5-B280-887E9562C5E0}" destId="{7D936117-E74C-4FAF-98A4-18E68326CF1F}" srcOrd="12" destOrd="0" presId="urn:microsoft.com/office/officeart/2005/8/layout/list1"/>
    <dgm:cxn modelId="{94BC42BC-10F4-43C8-A976-91328BFE6C5C}" type="presParOf" srcId="{7D936117-E74C-4FAF-98A4-18E68326CF1F}" destId="{6658802D-FF1E-43CC-B16E-C3BD47118771}" srcOrd="0" destOrd="0" presId="urn:microsoft.com/office/officeart/2005/8/layout/list1"/>
    <dgm:cxn modelId="{998093F6-5261-47B8-8FA3-F5324553B6F0}" type="presParOf" srcId="{7D936117-E74C-4FAF-98A4-18E68326CF1F}" destId="{3BC74167-FBE2-40CD-A14A-2623C1489076}" srcOrd="1" destOrd="0" presId="urn:microsoft.com/office/officeart/2005/8/layout/list1"/>
    <dgm:cxn modelId="{908289BF-5312-4A3C-B172-9AC7C89B2136}" type="presParOf" srcId="{14D6C2A8-16B6-49A5-B280-887E9562C5E0}" destId="{C2F1DACC-39ED-4D3F-B24E-BDC874D45447}" srcOrd="13" destOrd="0" presId="urn:microsoft.com/office/officeart/2005/8/layout/list1"/>
    <dgm:cxn modelId="{A63541AF-3A3A-4A87-9C7B-82CBEB5F27A0}" type="presParOf" srcId="{14D6C2A8-16B6-49A5-B280-887E9562C5E0}" destId="{E6716467-D050-4FBD-9CDC-66E4E7D61DF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3CE35F-29CC-4908-812E-9A8F31612724}" type="doc">
      <dgm:prSet loTypeId="urn:microsoft.com/office/officeart/2005/8/layout/default#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58D77E1-EC58-48F6-8DA5-9868A752494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Планы-графики, отражающие различные формы непрерывного повышения квалификации педагогических работников</a:t>
          </a:r>
          <a:endParaRPr lang="ru-RU" sz="2400" b="1" dirty="0">
            <a:solidFill>
              <a:schemeClr val="bg1"/>
            </a:solidFill>
          </a:endParaRPr>
        </a:p>
      </dgm:t>
    </dgm:pt>
    <dgm:pt modelId="{CAA7FDF9-3BC5-499A-A89D-4E3EF289D745}" type="parTrans" cxnId="{D4BD2B47-5A17-4CA9-A61E-CBB125D8A77F}">
      <dgm:prSet/>
      <dgm:spPr/>
      <dgm:t>
        <a:bodyPr/>
        <a:lstStyle/>
        <a:p>
          <a:endParaRPr lang="ru-RU"/>
        </a:p>
      </dgm:t>
    </dgm:pt>
    <dgm:pt modelId="{1DFC206C-DA01-430F-A2AC-8A3699CEED70}" type="sibTrans" cxnId="{D4BD2B47-5A17-4CA9-A61E-CBB125D8A77F}">
      <dgm:prSet/>
      <dgm:spPr/>
      <dgm:t>
        <a:bodyPr/>
        <a:lstStyle/>
        <a:p>
          <a:endParaRPr lang="ru-RU"/>
        </a:p>
      </dgm:t>
    </dgm:pt>
    <dgm:pt modelId="{900A4D36-741D-4EB9-A656-78C7512CDA84}">
      <dgm:prSet phldrT="[Текст]" custT="1"/>
      <dgm:spPr/>
      <dgm:t>
        <a:bodyPr/>
        <a:lstStyle/>
        <a:p>
          <a:r>
            <a:rPr lang="ru-RU" sz="2400" b="1" dirty="0" smtClean="0"/>
            <a:t>Графики аттестации педагогических кадров</a:t>
          </a:r>
          <a:endParaRPr lang="ru-RU" sz="2400" b="1" dirty="0"/>
        </a:p>
      </dgm:t>
    </dgm:pt>
    <dgm:pt modelId="{4A0A862A-B083-498A-96B5-D02307DA3C2F}" type="parTrans" cxnId="{156E9647-2BA4-4F4C-A9A5-70FF9EC580FA}">
      <dgm:prSet/>
      <dgm:spPr/>
      <dgm:t>
        <a:bodyPr/>
        <a:lstStyle/>
        <a:p>
          <a:endParaRPr lang="ru-RU"/>
        </a:p>
      </dgm:t>
    </dgm:pt>
    <dgm:pt modelId="{42FCC07A-442E-45D0-A742-9B3B36292FCD}" type="sibTrans" cxnId="{156E9647-2BA4-4F4C-A9A5-70FF9EC580FA}">
      <dgm:prSet/>
      <dgm:spPr/>
      <dgm:t>
        <a:bodyPr/>
        <a:lstStyle/>
        <a:p>
          <a:endParaRPr lang="ru-RU"/>
        </a:p>
      </dgm:t>
    </dgm:pt>
    <dgm:pt modelId="{F8A31112-C46F-4A7A-A7B8-F63542C77ECA}" type="pres">
      <dgm:prSet presAssocID="{AE3CE35F-29CC-4908-812E-9A8F316127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2F9F69-4431-4B06-8720-5A3BD9648950}" type="pres">
      <dgm:prSet presAssocID="{858D77E1-EC58-48F6-8DA5-9868A752494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B7EA76-A4B0-4587-90DF-5A660C1E5F5C}" type="pres">
      <dgm:prSet presAssocID="{1DFC206C-DA01-430F-A2AC-8A3699CEED70}" presName="sibTrans" presStyleCnt="0"/>
      <dgm:spPr/>
    </dgm:pt>
    <dgm:pt modelId="{FCAA6CDF-3B5D-4B5D-B50C-D03DBAC11DEE}" type="pres">
      <dgm:prSet presAssocID="{900A4D36-741D-4EB9-A656-78C7512CDA8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BD2B47-5A17-4CA9-A61E-CBB125D8A77F}" srcId="{AE3CE35F-29CC-4908-812E-9A8F31612724}" destId="{858D77E1-EC58-48F6-8DA5-9868A7524941}" srcOrd="0" destOrd="0" parTransId="{CAA7FDF9-3BC5-499A-A89D-4E3EF289D745}" sibTransId="{1DFC206C-DA01-430F-A2AC-8A3699CEED70}"/>
    <dgm:cxn modelId="{3FFF8325-563F-458A-AD47-F24D3F519A74}" type="presOf" srcId="{AE3CE35F-29CC-4908-812E-9A8F31612724}" destId="{F8A31112-C46F-4A7A-A7B8-F63542C77ECA}" srcOrd="0" destOrd="0" presId="urn:microsoft.com/office/officeart/2005/8/layout/default#2"/>
    <dgm:cxn modelId="{E4E74371-BD0F-4426-B2B0-0F57550A6E4D}" type="presOf" srcId="{900A4D36-741D-4EB9-A656-78C7512CDA84}" destId="{FCAA6CDF-3B5D-4B5D-B50C-D03DBAC11DEE}" srcOrd="0" destOrd="0" presId="urn:microsoft.com/office/officeart/2005/8/layout/default#2"/>
    <dgm:cxn modelId="{156E9647-2BA4-4F4C-A9A5-70FF9EC580FA}" srcId="{AE3CE35F-29CC-4908-812E-9A8F31612724}" destId="{900A4D36-741D-4EB9-A656-78C7512CDA84}" srcOrd="1" destOrd="0" parTransId="{4A0A862A-B083-498A-96B5-D02307DA3C2F}" sibTransId="{42FCC07A-442E-45D0-A742-9B3B36292FCD}"/>
    <dgm:cxn modelId="{6865EC94-0DEB-4986-A0DF-B6BF839485E4}" type="presOf" srcId="{858D77E1-EC58-48F6-8DA5-9868A7524941}" destId="{682F9F69-4431-4B06-8720-5A3BD9648950}" srcOrd="0" destOrd="0" presId="urn:microsoft.com/office/officeart/2005/8/layout/default#2"/>
    <dgm:cxn modelId="{FF3705A2-2031-46AC-B405-A56CFC81AA23}" type="presParOf" srcId="{F8A31112-C46F-4A7A-A7B8-F63542C77ECA}" destId="{682F9F69-4431-4B06-8720-5A3BD9648950}" srcOrd="0" destOrd="0" presId="urn:microsoft.com/office/officeart/2005/8/layout/default#2"/>
    <dgm:cxn modelId="{5402ECB6-7932-482E-83A5-B0887DC2B9DE}" type="presParOf" srcId="{F8A31112-C46F-4A7A-A7B8-F63542C77ECA}" destId="{F1B7EA76-A4B0-4587-90DF-5A660C1E5F5C}" srcOrd="1" destOrd="0" presId="urn:microsoft.com/office/officeart/2005/8/layout/default#2"/>
    <dgm:cxn modelId="{12BFB3D6-4E82-4647-8EA5-02C658B1F73B}" type="presParOf" srcId="{F8A31112-C46F-4A7A-A7B8-F63542C77ECA}" destId="{FCAA6CDF-3B5D-4B5D-B50C-D03DBAC11DEE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586AD2-B34E-47C8-86C7-435EDFD43D5F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1934F93-60F6-426B-8545-6E5004C0440D}">
      <dgm:prSet phldrT="[Текст]" custT="1"/>
      <dgm:spPr/>
      <dgm:t>
        <a:bodyPr/>
        <a:lstStyle/>
        <a:p>
          <a:r>
            <a:rPr lang="ru-RU" sz="2400" b="1" dirty="0" smtClean="0"/>
            <a:t>Участие в конференциях</a:t>
          </a:r>
          <a:endParaRPr lang="ru-RU" sz="2400" b="1" dirty="0"/>
        </a:p>
      </dgm:t>
    </dgm:pt>
    <dgm:pt modelId="{6E64FA86-920E-47F8-A05E-41DCDFF32803}" type="parTrans" cxnId="{DB2F11E2-EF6C-4DB1-AA45-CC12CD839F73}">
      <dgm:prSet/>
      <dgm:spPr/>
      <dgm:t>
        <a:bodyPr/>
        <a:lstStyle/>
        <a:p>
          <a:endParaRPr lang="ru-RU"/>
        </a:p>
      </dgm:t>
    </dgm:pt>
    <dgm:pt modelId="{D1D2435B-74DE-4629-A1A2-7F9E690DA3D8}" type="sibTrans" cxnId="{DB2F11E2-EF6C-4DB1-AA45-CC12CD839F73}">
      <dgm:prSet/>
      <dgm:spPr/>
      <dgm:t>
        <a:bodyPr/>
        <a:lstStyle/>
        <a:p>
          <a:endParaRPr lang="ru-RU"/>
        </a:p>
      </dgm:t>
    </dgm:pt>
    <dgm:pt modelId="{E6500BD2-6AD1-4CB2-A340-6DE09F65F855}">
      <dgm:prSet phldrT="[Текст]" custT="1"/>
      <dgm:spPr/>
      <dgm:t>
        <a:bodyPr/>
        <a:lstStyle/>
        <a:p>
          <a:r>
            <a:rPr lang="ru-RU" sz="2400" b="1" dirty="0" smtClean="0"/>
            <a:t>Участие в обучающих семинарах</a:t>
          </a:r>
          <a:endParaRPr lang="ru-RU" sz="2400" b="1" dirty="0"/>
        </a:p>
      </dgm:t>
    </dgm:pt>
    <dgm:pt modelId="{EF0BFA19-7AA5-4670-BB71-FC9B73895FDA}" type="parTrans" cxnId="{059E607F-383A-42D3-B043-745AA757064A}">
      <dgm:prSet/>
      <dgm:spPr/>
      <dgm:t>
        <a:bodyPr/>
        <a:lstStyle/>
        <a:p>
          <a:endParaRPr lang="ru-RU"/>
        </a:p>
      </dgm:t>
    </dgm:pt>
    <dgm:pt modelId="{FC4A52A9-F23A-4B80-8BC8-07A036C3CCF9}" type="sibTrans" cxnId="{059E607F-383A-42D3-B043-745AA757064A}">
      <dgm:prSet/>
      <dgm:spPr/>
      <dgm:t>
        <a:bodyPr/>
        <a:lstStyle/>
        <a:p>
          <a:endParaRPr lang="ru-RU"/>
        </a:p>
      </dgm:t>
    </dgm:pt>
    <dgm:pt modelId="{86E0E234-8F82-4D60-8FED-56DB060B5AA7}">
      <dgm:prSet phldrT="[Текст]" custT="1"/>
      <dgm:spPr/>
      <dgm:t>
        <a:bodyPr/>
        <a:lstStyle/>
        <a:p>
          <a:r>
            <a:rPr lang="ru-RU" sz="2400" b="1" dirty="0" smtClean="0"/>
            <a:t>Участие в мастер-классах</a:t>
          </a:r>
          <a:endParaRPr lang="ru-RU" sz="2400" b="1" dirty="0"/>
        </a:p>
      </dgm:t>
    </dgm:pt>
    <dgm:pt modelId="{9561485B-DC5F-449F-A62C-7E70C5BDE92A}" type="parTrans" cxnId="{16722F32-6B97-4C55-8115-DB717497FFEC}">
      <dgm:prSet/>
      <dgm:spPr/>
      <dgm:t>
        <a:bodyPr/>
        <a:lstStyle/>
        <a:p>
          <a:endParaRPr lang="ru-RU"/>
        </a:p>
      </dgm:t>
    </dgm:pt>
    <dgm:pt modelId="{67011F3B-C908-4470-BD42-77CED04DF893}" type="sibTrans" cxnId="{16722F32-6B97-4C55-8115-DB717497FFEC}">
      <dgm:prSet/>
      <dgm:spPr/>
      <dgm:t>
        <a:bodyPr/>
        <a:lstStyle/>
        <a:p>
          <a:endParaRPr lang="ru-RU"/>
        </a:p>
      </dgm:t>
    </dgm:pt>
    <dgm:pt modelId="{32DB0E4B-D897-46C3-916F-BB1B6C9C61AF}">
      <dgm:prSet phldrT="[Текст]" custT="1"/>
      <dgm:spPr/>
      <dgm:t>
        <a:bodyPr/>
        <a:lstStyle/>
        <a:p>
          <a:r>
            <a:rPr lang="ru-RU" sz="2400" b="1" dirty="0" smtClean="0"/>
            <a:t>Дистанционное образование</a:t>
          </a:r>
          <a:endParaRPr lang="ru-RU" sz="2400" b="1" dirty="0"/>
        </a:p>
      </dgm:t>
    </dgm:pt>
    <dgm:pt modelId="{2DF8678A-F32B-4D5C-8FE7-255A1A55BD1A}" type="parTrans" cxnId="{C5F02154-DECB-42AF-9694-B8443C9447BA}">
      <dgm:prSet/>
      <dgm:spPr/>
      <dgm:t>
        <a:bodyPr/>
        <a:lstStyle/>
        <a:p>
          <a:endParaRPr lang="ru-RU"/>
        </a:p>
      </dgm:t>
    </dgm:pt>
    <dgm:pt modelId="{3B12686A-62F3-49CA-8539-2F2D40EBE43F}" type="sibTrans" cxnId="{C5F02154-DECB-42AF-9694-B8443C9447BA}">
      <dgm:prSet/>
      <dgm:spPr/>
      <dgm:t>
        <a:bodyPr/>
        <a:lstStyle/>
        <a:p>
          <a:endParaRPr lang="ru-RU"/>
        </a:p>
      </dgm:t>
    </dgm:pt>
    <dgm:pt modelId="{30F322DC-F969-4A78-9F8A-372BA88A3BC1}">
      <dgm:prSet phldrT="[Текст]" custT="1"/>
      <dgm:spPr/>
      <dgm:t>
        <a:bodyPr/>
        <a:lstStyle/>
        <a:p>
          <a:r>
            <a:rPr lang="ru-RU" sz="2400" b="1" dirty="0" smtClean="0"/>
            <a:t>Участие в педагогических проектах</a:t>
          </a:r>
          <a:endParaRPr lang="ru-RU" sz="2400" b="1" dirty="0"/>
        </a:p>
      </dgm:t>
    </dgm:pt>
    <dgm:pt modelId="{6C304867-754C-4469-8B95-BEF33C3DAEAF}" type="parTrans" cxnId="{C7CFF170-AAA2-4207-8D06-654AE231CFB8}">
      <dgm:prSet/>
      <dgm:spPr/>
      <dgm:t>
        <a:bodyPr/>
        <a:lstStyle/>
        <a:p>
          <a:endParaRPr lang="ru-RU"/>
        </a:p>
      </dgm:t>
    </dgm:pt>
    <dgm:pt modelId="{28847F13-CB70-4F24-B478-1886D4459496}" type="sibTrans" cxnId="{C7CFF170-AAA2-4207-8D06-654AE231CFB8}">
      <dgm:prSet/>
      <dgm:spPr/>
      <dgm:t>
        <a:bodyPr/>
        <a:lstStyle/>
        <a:p>
          <a:endParaRPr lang="ru-RU"/>
        </a:p>
      </dgm:t>
    </dgm:pt>
    <dgm:pt modelId="{00BC0A50-9E16-4A83-814D-7DBA5BD8797A}">
      <dgm:prSet phldrT="[Текст]" custT="1"/>
      <dgm:spPr/>
      <dgm:t>
        <a:bodyPr/>
        <a:lstStyle/>
        <a:p>
          <a:r>
            <a:rPr lang="ru-RU" sz="2400" b="1" dirty="0" smtClean="0"/>
            <a:t>Разработка и публикация методических материалов</a:t>
          </a:r>
          <a:endParaRPr lang="ru-RU" sz="2400" b="1" dirty="0"/>
        </a:p>
      </dgm:t>
    </dgm:pt>
    <dgm:pt modelId="{3EFEC788-2EAC-44DF-A5B5-BA940DD39DBB}" type="parTrans" cxnId="{42FA7CB9-300C-4280-8B2C-5A4D761AA7D7}">
      <dgm:prSet/>
      <dgm:spPr/>
      <dgm:t>
        <a:bodyPr/>
        <a:lstStyle/>
        <a:p>
          <a:endParaRPr lang="ru-RU"/>
        </a:p>
      </dgm:t>
    </dgm:pt>
    <dgm:pt modelId="{4C4A50B4-ED50-4A38-AFBE-C2E8F448C073}" type="sibTrans" cxnId="{42FA7CB9-300C-4280-8B2C-5A4D761AA7D7}">
      <dgm:prSet/>
      <dgm:spPr/>
      <dgm:t>
        <a:bodyPr/>
        <a:lstStyle/>
        <a:p>
          <a:endParaRPr lang="ru-RU"/>
        </a:p>
      </dgm:t>
    </dgm:pt>
    <dgm:pt modelId="{F4785483-D42B-4DE7-A762-E36C312DCC20}" type="pres">
      <dgm:prSet presAssocID="{7C586AD2-B34E-47C8-86C7-435EDFD43D5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ACF9B3-734A-4700-93ED-599274779C7A}" type="pres">
      <dgm:prSet presAssocID="{51934F93-60F6-426B-8545-6E5004C0440D}" presName="parentLin" presStyleCnt="0"/>
      <dgm:spPr/>
    </dgm:pt>
    <dgm:pt modelId="{A2A766FA-C496-4168-9DD4-CEA58A4EE03B}" type="pres">
      <dgm:prSet presAssocID="{51934F93-60F6-426B-8545-6E5004C0440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50100C7-5297-4B17-8DDB-49CA899EECF9}" type="pres">
      <dgm:prSet presAssocID="{51934F93-60F6-426B-8545-6E5004C0440D}" presName="parentText" presStyleLbl="node1" presStyleIdx="0" presStyleCnt="6" custScaleX="142857" custScaleY="1488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5F3F9-6133-493D-B481-F2D527C73F73}" type="pres">
      <dgm:prSet presAssocID="{51934F93-60F6-426B-8545-6E5004C0440D}" presName="negativeSpace" presStyleCnt="0"/>
      <dgm:spPr/>
    </dgm:pt>
    <dgm:pt modelId="{ABDCEDE8-E59C-430F-8D7E-5CE6679D30B4}" type="pres">
      <dgm:prSet presAssocID="{51934F93-60F6-426B-8545-6E5004C0440D}" presName="childText" presStyleLbl="conFgAcc1" presStyleIdx="0" presStyleCnt="6">
        <dgm:presLayoutVars>
          <dgm:bulletEnabled val="1"/>
        </dgm:presLayoutVars>
      </dgm:prSet>
      <dgm:spPr/>
    </dgm:pt>
    <dgm:pt modelId="{D16D24F8-714E-4DA0-9156-4A65C82E26AB}" type="pres">
      <dgm:prSet presAssocID="{D1D2435B-74DE-4629-A1A2-7F9E690DA3D8}" presName="spaceBetweenRectangles" presStyleCnt="0"/>
      <dgm:spPr/>
    </dgm:pt>
    <dgm:pt modelId="{46A70664-CB48-40B6-A2E2-BBBE839167F1}" type="pres">
      <dgm:prSet presAssocID="{E6500BD2-6AD1-4CB2-A340-6DE09F65F855}" presName="parentLin" presStyleCnt="0"/>
      <dgm:spPr/>
    </dgm:pt>
    <dgm:pt modelId="{A877F028-0D18-4171-9D62-9D8AA3C07093}" type="pres">
      <dgm:prSet presAssocID="{E6500BD2-6AD1-4CB2-A340-6DE09F65F855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369CA9C-D491-467F-827C-AAFD61F624B5}" type="pres">
      <dgm:prSet presAssocID="{E6500BD2-6AD1-4CB2-A340-6DE09F65F855}" presName="parentText" presStyleLbl="node1" presStyleIdx="1" presStyleCnt="6" custScaleX="140500" custScaleY="1727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04271-3517-4593-8D9D-95F26261EB01}" type="pres">
      <dgm:prSet presAssocID="{E6500BD2-6AD1-4CB2-A340-6DE09F65F855}" presName="negativeSpace" presStyleCnt="0"/>
      <dgm:spPr/>
    </dgm:pt>
    <dgm:pt modelId="{584F4BCF-52D1-4AAD-A3AA-C18485D42E64}" type="pres">
      <dgm:prSet presAssocID="{E6500BD2-6AD1-4CB2-A340-6DE09F65F855}" presName="childText" presStyleLbl="conFgAcc1" presStyleIdx="1" presStyleCnt="6">
        <dgm:presLayoutVars>
          <dgm:bulletEnabled val="1"/>
        </dgm:presLayoutVars>
      </dgm:prSet>
      <dgm:spPr/>
    </dgm:pt>
    <dgm:pt modelId="{350B6266-1A02-4EBE-8D95-F6F022318472}" type="pres">
      <dgm:prSet presAssocID="{FC4A52A9-F23A-4B80-8BC8-07A036C3CCF9}" presName="spaceBetweenRectangles" presStyleCnt="0"/>
      <dgm:spPr/>
    </dgm:pt>
    <dgm:pt modelId="{143E41E1-0F74-40D5-80FA-E08115EE7F17}" type="pres">
      <dgm:prSet presAssocID="{86E0E234-8F82-4D60-8FED-56DB060B5AA7}" presName="parentLin" presStyleCnt="0"/>
      <dgm:spPr/>
    </dgm:pt>
    <dgm:pt modelId="{DCE514ED-06B5-4562-854D-30269911AD66}" type="pres">
      <dgm:prSet presAssocID="{86E0E234-8F82-4D60-8FED-56DB060B5AA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E1C0E0F4-CC14-4E42-A67A-26A67902601E}" type="pres">
      <dgm:prSet presAssocID="{86E0E234-8F82-4D60-8FED-56DB060B5AA7}" presName="parentText" presStyleLbl="node1" presStyleIdx="2" presStyleCnt="6" custScaleX="136569" custScaleY="218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D9601-D945-4B40-99CD-07ECED218D7A}" type="pres">
      <dgm:prSet presAssocID="{86E0E234-8F82-4D60-8FED-56DB060B5AA7}" presName="negativeSpace" presStyleCnt="0"/>
      <dgm:spPr/>
    </dgm:pt>
    <dgm:pt modelId="{327BDF29-89D0-4B30-90BF-7092A6738746}" type="pres">
      <dgm:prSet presAssocID="{86E0E234-8F82-4D60-8FED-56DB060B5AA7}" presName="childText" presStyleLbl="conFgAcc1" presStyleIdx="2" presStyleCnt="6">
        <dgm:presLayoutVars>
          <dgm:bulletEnabled val="1"/>
        </dgm:presLayoutVars>
      </dgm:prSet>
      <dgm:spPr/>
    </dgm:pt>
    <dgm:pt modelId="{ECC41157-FE9B-497C-B05D-E7E780079711}" type="pres">
      <dgm:prSet presAssocID="{67011F3B-C908-4470-BD42-77CED04DF893}" presName="spaceBetweenRectangles" presStyleCnt="0"/>
      <dgm:spPr/>
    </dgm:pt>
    <dgm:pt modelId="{D1BDD19D-F187-4C32-8B54-FEC9D6672737}" type="pres">
      <dgm:prSet presAssocID="{32DB0E4B-D897-46C3-916F-BB1B6C9C61AF}" presName="parentLin" presStyleCnt="0"/>
      <dgm:spPr/>
    </dgm:pt>
    <dgm:pt modelId="{8090C243-7916-4C1E-B5F2-A0FA871AC96F}" type="pres">
      <dgm:prSet presAssocID="{32DB0E4B-D897-46C3-916F-BB1B6C9C61AF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D320871E-EF14-4CF9-BF6E-B31B28494D94}" type="pres">
      <dgm:prSet presAssocID="{32DB0E4B-D897-46C3-916F-BB1B6C9C61AF}" presName="parentText" presStyleLbl="node1" presStyleIdx="3" presStyleCnt="6" custScaleX="136837" custScaleY="2173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E12C6-0E84-4299-B2FF-5A4B99C8DB74}" type="pres">
      <dgm:prSet presAssocID="{32DB0E4B-D897-46C3-916F-BB1B6C9C61AF}" presName="negativeSpace" presStyleCnt="0"/>
      <dgm:spPr/>
    </dgm:pt>
    <dgm:pt modelId="{6C537FC8-38F8-4C0E-AD0C-40819425825F}" type="pres">
      <dgm:prSet presAssocID="{32DB0E4B-D897-46C3-916F-BB1B6C9C61AF}" presName="childText" presStyleLbl="conFgAcc1" presStyleIdx="3" presStyleCnt="6">
        <dgm:presLayoutVars>
          <dgm:bulletEnabled val="1"/>
        </dgm:presLayoutVars>
      </dgm:prSet>
      <dgm:spPr/>
    </dgm:pt>
    <dgm:pt modelId="{6C62EFBC-BBC6-4D3B-A6C9-EAF0ACF5BE98}" type="pres">
      <dgm:prSet presAssocID="{3B12686A-62F3-49CA-8539-2F2D40EBE43F}" presName="spaceBetweenRectangles" presStyleCnt="0"/>
      <dgm:spPr/>
    </dgm:pt>
    <dgm:pt modelId="{B21B4FD3-85AD-4FC9-860E-ACF51B1F7D6B}" type="pres">
      <dgm:prSet presAssocID="{30F322DC-F969-4A78-9F8A-372BA88A3BC1}" presName="parentLin" presStyleCnt="0"/>
      <dgm:spPr/>
    </dgm:pt>
    <dgm:pt modelId="{3A9C8214-348A-4A62-A365-B9B107543CA9}" type="pres">
      <dgm:prSet presAssocID="{30F322DC-F969-4A78-9F8A-372BA88A3BC1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A023FA34-2C71-452F-A311-5F68E4964B1D}" type="pres">
      <dgm:prSet presAssocID="{30F322DC-F969-4A78-9F8A-372BA88A3BC1}" presName="parentText" presStyleLbl="node1" presStyleIdx="4" presStyleCnt="6" custScaleX="140500" custScaleY="1870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EA676-FC11-40FB-850E-554F3496F2FC}" type="pres">
      <dgm:prSet presAssocID="{30F322DC-F969-4A78-9F8A-372BA88A3BC1}" presName="negativeSpace" presStyleCnt="0"/>
      <dgm:spPr/>
    </dgm:pt>
    <dgm:pt modelId="{BDE7C8D2-A03F-4C6E-9F0E-22E6F0FE0789}" type="pres">
      <dgm:prSet presAssocID="{30F322DC-F969-4A78-9F8A-372BA88A3BC1}" presName="childText" presStyleLbl="conFgAcc1" presStyleIdx="4" presStyleCnt="6">
        <dgm:presLayoutVars>
          <dgm:bulletEnabled val="1"/>
        </dgm:presLayoutVars>
      </dgm:prSet>
      <dgm:spPr/>
    </dgm:pt>
    <dgm:pt modelId="{1B09A2C4-680D-4E94-BE6A-059ABD51FC61}" type="pres">
      <dgm:prSet presAssocID="{28847F13-CB70-4F24-B478-1886D4459496}" presName="spaceBetweenRectangles" presStyleCnt="0"/>
      <dgm:spPr/>
    </dgm:pt>
    <dgm:pt modelId="{F5761119-8FCA-4885-B63E-F9013A5695AC}" type="pres">
      <dgm:prSet presAssocID="{00BC0A50-9E16-4A83-814D-7DBA5BD8797A}" presName="parentLin" presStyleCnt="0"/>
      <dgm:spPr/>
    </dgm:pt>
    <dgm:pt modelId="{1C183BD7-6755-4F67-8D8F-AEF458111392}" type="pres">
      <dgm:prSet presAssocID="{00BC0A50-9E16-4A83-814D-7DBA5BD8797A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79950E92-3310-4C9E-B695-B2ED5C902527}" type="pres">
      <dgm:prSet presAssocID="{00BC0A50-9E16-4A83-814D-7DBA5BD8797A}" presName="parentText" presStyleLbl="node1" presStyleIdx="5" presStyleCnt="6" custScaleX="142857" custScaleY="179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942EF-FA4F-4668-A996-771105FA8AB1}" type="pres">
      <dgm:prSet presAssocID="{00BC0A50-9E16-4A83-814D-7DBA5BD8797A}" presName="negativeSpace" presStyleCnt="0"/>
      <dgm:spPr/>
    </dgm:pt>
    <dgm:pt modelId="{2275E0D6-A5F2-46DD-BCE5-ABE967FC0623}" type="pres">
      <dgm:prSet presAssocID="{00BC0A50-9E16-4A83-814D-7DBA5BD8797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FF65747-8F79-4971-ABB2-0A602C75B72E}" type="presOf" srcId="{51934F93-60F6-426B-8545-6E5004C0440D}" destId="{850100C7-5297-4B17-8DDB-49CA899EECF9}" srcOrd="1" destOrd="0" presId="urn:microsoft.com/office/officeart/2005/8/layout/list1"/>
    <dgm:cxn modelId="{D8C5B0CE-0E1C-420E-9766-297D41849F36}" type="presOf" srcId="{86E0E234-8F82-4D60-8FED-56DB060B5AA7}" destId="{E1C0E0F4-CC14-4E42-A67A-26A67902601E}" srcOrd="1" destOrd="0" presId="urn:microsoft.com/office/officeart/2005/8/layout/list1"/>
    <dgm:cxn modelId="{DB2F11E2-EF6C-4DB1-AA45-CC12CD839F73}" srcId="{7C586AD2-B34E-47C8-86C7-435EDFD43D5F}" destId="{51934F93-60F6-426B-8545-6E5004C0440D}" srcOrd="0" destOrd="0" parTransId="{6E64FA86-920E-47F8-A05E-41DCDFF32803}" sibTransId="{D1D2435B-74DE-4629-A1A2-7F9E690DA3D8}"/>
    <dgm:cxn modelId="{585DCF81-7A39-44F9-937B-260433B794B4}" type="presOf" srcId="{32DB0E4B-D897-46C3-916F-BB1B6C9C61AF}" destId="{D320871E-EF14-4CF9-BF6E-B31B28494D94}" srcOrd="1" destOrd="0" presId="urn:microsoft.com/office/officeart/2005/8/layout/list1"/>
    <dgm:cxn modelId="{545E4330-02C6-49B4-8230-166C4CAC1506}" type="presOf" srcId="{E6500BD2-6AD1-4CB2-A340-6DE09F65F855}" destId="{A877F028-0D18-4171-9D62-9D8AA3C07093}" srcOrd="0" destOrd="0" presId="urn:microsoft.com/office/officeart/2005/8/layout/list1"/>
    <dgm:cxn modelId="{C5F02154-DECB-42AF-9694-B8443C9447BA}" srcId="{7C586AD2-B34E-47C8-86C7-435EDFD43D5F}" destId="{32DB0E4B-D897-46C3-916F-BB1B6C9C61AF}" srcOrd="3" destOrd="0" parTransId="{2DF8678A-F32B-4D5C-8FE7-255A1A55BD1A}" sibTransId="{3B12686A-62F3-49CA-8539-2F2D40EBE43F}"/>
    <dgm:cxn modelId="{059E607F-383A-42D3-B043-745AA757064A}" srcId="{7C586AD2-B34E-47C8-86C7-435EDFD43D5F}" destId="{E6500BD2-6AD1-4CB2-A340-6DE09F65F855}" srcOrd="1" destOrd="0" parTransId="{EF0BFA19-7AA5-4670-BB71-FC9B73895FDA}" sibTransId="{FC4A52A9-F23A-4B80-8BC8-07A036C3CCF9}"/>
    <dgm:cxn modelId="{4B7D63BB-9B11-4EF0-9C77-494C1615B3B3}" type="presOf" srcId="{00BC0A50-9E16-4A83-814D-7DBA5BD8797A}" destId="{1C183BD7-6755-4F67-8D8F-AEF458111392}" srcOrd="0" destOrd="0" presId="urn:microsoft.com/office/officeart/2005/8/layout/list1"/>
    <dgm:cxn modelId="{85CF966C-3CA0-488B-9E0E-92237FE11C13}" type="presOf" srcId="{86E0E234-8F82-4D60-8FED-56DB060B5AA7}" destId="{DCE514ED-06B5-4562-854D-30269911AD66}" srcOrd="0" destOrd="0" presId="urn:microsoft.com/office/officeart/2005/8/layout/list1"/>
    <dgm:cxn modelId="{82F46110-9381-43F2-A487-9A885BCEFBD8}" type="presOf" srcId="{30F322DC-F969-4A78-9F8A-372BA88A3BC1}" destId="{3A9C8214-348A-4A62-A365-B9B107543CA9}" srcOrd="0" destOrd="0" presId="urn:microsoft.com/office/officeart/2005/8/layout/list1"/>
    <dgm:cxn modelId="{6738BC55-F7A8-41F8-9975-18BCE721062A}" type="presOf" srcId="{E6500BD2-6AD1-4CB2-A340-6DE09F65F855}" destId="{A369CA9C-D491-467F-827C-AAFD61F624B5}" srcOrd="1" destOrd="0" presId="urn:microsoft.com/office/officeart/2005/8/layout/list1"/>
    <dgm:cxn modelId="{CBD6FDEF-DBB5-4B50-8D1D-C1AEA96E9297}" type="presOf" srcId="{00BC0A50-9E16-4A83-814D-7DBA5BD8797A}" destId="{79950E92-3310-4C9E-B695-B2ED5C902527}" srcOrd="1" destOrd="0" presId="urn:microsoft.com/office/officeart/2005/8/layout/list1"/>
    <dgm:cxn modelId="{42FA7CB9-300C-4280-8B2C-5A4D761AA7D7}" srcId="{7C586AD2-B34E-47C8-86C7-435EDFD43D5F}" destId="{00BC0A50-9E16-4A83-814D-7DBA5BD8797A}" srcOrd="5" destOrd="0" parTransId="{3EFEC788-2EAC-44DF-A5B5-BA940DD39DBB}" sibTransId="{4C4A50B4-ED50-4A38-AFBE-C2E8F448C073}"/>
    <dgm:cxn modelId="{1811B88C-F8FA-467D-80CB-60683EC99DDA}" type="presOf" srcId="{32DB0E4B-D897-46C3-916F-BB1B6C9C61AF}" destId="{8090C243-7916-4C1E-B5F2-A0FA871AC96F}" srcOrd="0" destOrd="0" presId="urn:microsoft.com/office/officeart/2005/8/layout/list1"/>
    <dgm:cxn modelId="{20DE39CF-B73E-4C82-8381-68D1CFC331A6}" type="presOf" srcId="{7C586AD2-B34E-47C8-86C7-435EDFD43D5F}" destId="{F4785483-D42B-4DE7-A762-E36C312DCC20}" srcOrd="0" destOrd="0" presId="urn:microsoft.com/office/officeart/2005/8/layout/list1"/>
    <dgm:cxn modelId="{22844B5E-5852-44F8-AF58-D6D46171C439}" type="presOf" srcId="{51934F93-60F6-426B-8545-6E5004C0440D}" destId="{A2A766FA-C496-4168-9DD4-CEA58A4EE03B}" srcOrd="0" destOrd="0" presId="urn:microsoft.com/office/officeart/2005/8/layout/list1"/>
    <dgm:cxn modelId="{4A386FC4-48D0-44DE-A99E-7897B87E373A}" type="presOf" srcId="{30F322DC-F969-4A78-9F8A-372BA88A3BC1}" destId="{A023FA34-2C71-452F-A311-5F68E4964B1D}" srcOrd="1" destOrd="0" presId="urn:microsoft.com/office/officeart/2005/8/layout/list1"/>
    <dgm:cxn modelId="{16722F32-6B97-4C55-8115-DB717497FFEC}" srcId="{7C586AD2-B34E-47C8-86C7-435EDFD43D5F}" destId="{86E0E234-8F82-4D60-8FED-56DB060B5AA7}" srcOrd="2" destOrd="0" parTransId="{9561485B-DC5F-449F-A62C-7E70C5BDE92A}" sibTransId="{67011F3B-C908-4470-BD42-77CED04DF893}"/>
    <dgm:cxn modelId="{C7CFF170-AAA2-4207-8D06-654AE231CFB8}" srcId="{7C586AD2-B34E-47C8-86C7-435EDFD43D5F}" destId="{30F322DC-F969-4A78-9F8A-372BA88A3BC1}" srcOrd="4" destOrd="0" parTransId="{6C304867-754C-4469-8B95-BEF33C3DAEAF}" sibTransId="{28847F13-CB70-4F24-B478-1886D4459496}"/>
    <dgm:cxn modelId="{717F9E93-ECEB-4B79-965B-4A0CD6E5CAFB}" type="presParOf" srcId="{F4785483-D42B-4DE7-A762-E36C312DCC20}" destId="{F8ACF9B3-734A-4700-93ED-599274779C7A}" srcOrd="0" destOrd="0" presId="urn:microsoft.com/office/officeart/2005/8/layout/list1"/>
    <dgm:cxn modelId="{0511055E-D802-4B6B-A6F9-A2F7B13EA434}" type="presParOf" srcId="{F8ACF9B3-734A-4700-93ED-599274779C7A}" destId="{A2A766FA-C496-4168-9DD4-CEA58A4EE03B}" srcOrd="0" destOrd="0" presId="urn:microsoft.com/office/officeart/2005/8/layout/list1"/>
    <dgm:cxn modelId="{B790B027-802D-4C6D-9ADE-606465AD9C10}" type="presParOf" srcId="{F8ACF9B3-734A-4700-93ED-599274779C7A}" destId="{850100C7-5297-4B17-8DDB-49CA899EECF9}" srcOrd="1" destOrd="0" presId="urn:microsoft.com/office/officeart/2005/8/layout/list1"/>
    <dgm:cxn modelId="{8D701FC9-8094-4960-8ADE-871B0EC6EB0B}" type="presParOf" srcId="{F4785483-D42B-4DE7-A762-E36C312DCC20}" destId="{1C55F3F9-6133-493D-B481-F2D527C73F73}" srcOrd="1" destOrd="0" presId="urn:microsoft.com/office/officeart/2005/8/layout/list1"/>
    <dgm:cxn modelId="{CF2594E4-84CC-45C5-BE42-E41361B9A1EE}" type="presParOf" srcId="{F4785483-D42B-4DE7-A762-E36C312DCC20}" destId="{ABDCEDE8-E59C-430F-8D7E-5CE6679D30B4}" srcOrd="2" destOrd="0" presId="urn:microsoft.com/office/officeart/2005/8/layout/list1"/>
    <dgm:cxn modelId="{46ABA5F4-BF50-45F3-92F5-40ADCA07B040}" type="presParOf" srcId="{F4785483-D42B-4DE7-A762-E36C312DCC20}" destId="{D16D24F8-714E-4DA0-9156-4A65C82E26AB}" srcOrd="3" destOrd="0" presId="urn:microsoft.com/office/officeart/2005/8/layout/list1"/>
    <dgm:cxn modelId="{EC5BA62A-C229-4B47-A959-437246169FEE}" type="presParOf" srcId="{F4785483-D42B-4DE7-A762-E36C312DCC20}" destId="{46A70664-CB48-40B6-A2E2-BBBE839167F1}" srcOrd="4" destOrd="0" presId="urn:microsoft.com/office/officeart/2005/8/layout/list1"/>
    <dgm:cxn modelId="{56BFD01B-78C5-4687-8C28-6D0C3392C27B}" type="presParOf" srcId="{46A70664-CB48-40B6-A2E2-BBBE839167F1}" destId="{A877F028-0D18-4171-9D62-9D8AA3C07093}" srcOrd="0" destOrd="0" presId="urn:microsoft.com/office/officeart/2005/8/layout/list1"/>
    <dgm:cxn modelId="{4D08F327-9758-400E-87DD-B7E4174D3199}" type="presParOf" srcId="{46A70664-CB48-40B6-A2E2-BBBE839167F1}" destId="{A369CA9C-D491-467F-827C-AAFD61F624B5}" srcOrd="1" destOrd="0" presId="urn:microsoft.com/office/officeart/2005/8/layout/list1"/>
    <dgm:cxn modelId="{DFCF6ACA-D821-4F74-9E75-4AC1CF2EA33C}" type="presParOf" srcId="{F4785483-D42B-4DE7-A762-E36C312DCC20}" destId="{1D704271-3517-4593-8D9D-95F26261EB01}" srcOrd="5" destOrd="0" presId="urn:microsoft.com/office/officeart/2005/8/layout/list1"/>
    <dgm:cxn modelId="{7196C645-DE43-45CF-8469-5A9F90760E62}" type="presParOf" srcId="{F4785483-D42B-4DE7-A762-E36C312DCC20}" destId="{584F4BCF-52D1-4AAD-A3AA-C18485D42E64}" srcOrd="6" destOrd="0" presId="urn:microsoft.com/office/officeart/2005/8/layout/list1"/>
    <dgm:cxn modelId="{DCEEF635-069A-4573-B050-C21590E2CCFB}" type="presParOf" srcId="{F4785483-D42B-4DE7-A762-E36C312DCC20}" destId="{350B6266-1A02-4EBE-8D95-F6F022318472}" srcOrd="7" destOrd="0" presId="urn:microsoft.com/office/officeart/2005/8/layout/list1"/>
    <dgm:cxn modelId="{3241C7A2-3E2C-4C18-A108-323B45288E29}" type="presParOf" srcId="{F4785483-D42B-4DE7-A762-E36C312DCC20}" destId="{143E41E1-0F74-40D5-80FA-E08115EE7F17}" srcOrd="8" destOrd="0" presId="urn:microsoft.com/office/officeart/2005/8/layout/list1"/>
    <dgm:cxn modelId="{768D9FB3-6385-479E-82CD-EBBF637D2E3B}" type="presParOf" srcId="{143E41E1-0F74-40D5-80FA-E08115EE7F17}" destId="{DCE514ED-06B5-4562-854D-30269911AD66}" srcOrd="0" destOrd="0" presId="urn:microsoft.com/office/officeart/2005/8/layout/list1"/>
    <dgm:cxn modelId="{571DDB39-F422-448A-9F22-41D76E321C37}" type="presParOf" srcId="{143E41E1-0F74-40D5-80FA-E08115EE7F17}" destId="{E1C0E0F4-CC14-4E42-A67A-26A67902601E}" srcOrd="1" destOrd="0" presId="urn:microsoft.com/office/officeart/2005/8/layout/list1"/>
    <dgm:cxn modelId="{3604406F-D600-4790-8B29-244C6CB59079}" type="presParOf" srcId="{F4785483-D42B-4DE7-A762-E36C312DCC20}" destId="{E81D9601-D945-4B40-99CD-07ECED218D7A}" srcOrd="9" destOrd="0" presId="urn:microsoft.com/office/officeart/2005/8/layout/list1"/>
    <dgm:cxn modelId="{93E3D0CF-C6FA-4BEE-BB92-5FAAA24253FC}" type="presParOf" srcId="{F4785483-D42B-4DE7-A762-E36C312DCC20}" destId="{327BDF29-89D0-4B30-90BF-7092A6738746}" srcOrd="10" destOrd="0" presId="urn:microsoft.com/office/officeart/2005/8/layout/list1"/>
    <dgm:cxn modelId="{7FB14480-DFB4-4C56-9764-4E7AFEA03B75}" type="presParOf" srcId="{F4785483-D42B-4DE7-A762-E36C312DCC20}" destId="{ECC41157-FE9B-497C-B05D-E7E780079711}" srcOrd="11" destOrd="0" presId="urn:microsoft.com/office/officeart/2005/8/layout/list1"/>
    <dgm:cxn modelId="{B32CEC58-310E-48C0-9C3E-F4E3F3D17972}" type="presParOf" srcId="{F4785483-D42B-4DE7-A762-E36C312DCC20}" destId="{D1BDD19D-F187-4C32-8B54-FEC9D6672737}" srcOrd="12" destOrd="0" presId="urn:microsoft.com/office/officeart/2005/8/layout/list1"/>
    <dgm:cxn modelId="{3C992D60-74DF-457A-BAB3-2D7579BC9A11}" type="presParOf" srcId="{D1BDD19D-F187-4C32-8B54-FEC9D6672737}" destId="{8090C243-7916-4C1E-B5F2-A0FA871AC96F}" srcOrd="0" destOrd="0" presId="urn:microsoft.com/office/officeart/2005/8/layout/list1"/>
    <dgm:cxn modelId="{2E09C20C-B8B0-4A4F-B89D-9E94754F921E}" type="presParOf" srcId="{D1BDD19D-F187-4C32-8B54-FEC9D6672737}" destId="{D320871E-EF14-4CF9-BF6E-B31B28494D94}" srcOrd="1" destOrd="0" presId="urn:microsoft.com/office/officeart/2005/8/layout/list1"/>
    <dgm:cxn modelId="{73EF9C8A-8D54-43F1-B4F1-4AC5F75FC1A4}" type="presParOf" srcId="{F4785483-D42B-4DE7-A762-E36C312DCC20}" destId="{A9BE12C6-0E84-4299-B2FF-5A4B99C8DB74}" srcOrd="13" destOrd="0" presId="urn:microsoft.com/office/officeart/2005/8/layout/list1"/>
    <dgm:cxn modelId="{F9CAF240-D185-4266-9080-1D1DF0BB4AE2}" type="presParOf" srcId="{F4785483-D42B-4DE7-A762-E36C312DCC20}" destId="{6C537FC8-38F8-4C0E-AD0C-40819425825F}" srcOrd="14" destOrd="0" presId="urn:microsoft.com/office/officeart/2005/8/layout/list1"/>
    <dgm:cxn modelId="{B3B5ECBE-A1F5-40B3-AECD-53C963204805}" type="presParOf" srcId="{F4785483-D42B-4DE7-A762-E36C312DCC20}" destId="{6C62EFBC-BBC6-4D3B-A6C9-EAF0ACF5BE98}" srcOrd="15" destOrd="0" presId="urn:microsoft.com/office/officeart/2005/8/layout/list1"/>
    <dgm:cxn modelId="{B6805BE3-BB17-495F-9B3C-5B96A460102B}" type="presParOf" srcId="{F4785483-D42B-4DE7-A762-E36C312DCC20}" destId="{B21B4FD3-85AD-4FC9-860E-ACF51B1F7D6B}" srcOrd="16" destOrd="0" presId="urn:microsoft.com/office/officeart/2005/8/layout/list1"/>
    <dgm:cxn modelId="{16022D27-4A1E-44E3-BADC-6DBE83E0A420}" type="presParOf" srcId="{B21B4FD3-85AD-4FC9-860E-ACF51B1F7D6B}" destId="{3A9C8214-348A-4A62-A365-B9B107543CA9}" srcOrd="0" destOrd="0" presId="urn:microsoft.com/office/officeart/2005/8/layout/list1"/>
    <dgm:cxn modelId="{1AA17B30-5624-4555-BF4A-D0C50D326FE2}" type="presParOf" srcId="{B21B4FD3-85AD-4FC9-860E-ACF51B1F7D6B}" destId="{A023FA34-2C71-452F-A311-5F68E4964B1D}" srcOrd="1" destOrd="0" presId="urn:microsoft.com/office/officeart/2005/8/layout/list1"/>
    <dgm:cxn modelId="{B698CB21-9FC0-4FE9-96AB-7B141AB7FB61}" type="presParOf" srcId="{F4785483-D42B-4DE7-A762-E36C312DCC20}" destId="{E87EA676-FC11-40FB-850E-554F3496F2FC}" srcOrd="17" destOrd="0" presId="urn:microsoft.com/office/officeart/2005/8/layout/list1"/>
    <dgm:cxn modelId="{C61835EA-B866-4673-9F26-972E6572284D}" type="presParOf" srcId="{F4785483-D42B-4DE7-A762-E36C312DCC20}" destId="{BDE7C8D2-A03F-4C6E-9F0E-22E6F0FE0789}" srcOrd="18" destOrd="0" presId="urn:microsoft.com/office/officeart/2005/8/layout/list1"/>
    <dgm:cxn modelId="{10F98ABF-E477-47AD-8BAF-BF1444A34F78}" type="presParOf" srcId="{F4785483-D42B-4DE7-A762-E36C312DCC20}" destId="{1B09A2C4-680D-4E94-BE6A-059ABD51FC61}" srcOrd="19" destOrd="0" presId="urn:microsoft.com/office/officeart/2005/8/layout/list1"/>
    <dgm:cxn modelId="{303A906F-BF4E-4FED-8402-CA68066D422C}" type="presParOf" srcId="{F4785483-D42B-4DE7-A762-E36C312DCC20}" destId="{F5761119-8FCA-4885-B63E-F9013A5695AC}" srcOrd="20" destOrd="0" presId="urn:microsoft.com/office/officeart/2005/8/layout/list1"/>
    <dgm:cxn modelId="{B0E07AC0-8717-4F20-A538-E3FBC915CE6A}" type="presParOf" srcId="{F5761119-8FCA-4885-B63E-F9013A5695AC}" destId="{1C183BD7-6755-4F67-8D8F-AEF458111392}" srcOrd="0" destOrd="0" presId="urn:microsoft.com/office/officeart/2005/8/layout/list1"/>
    <dgm:cxn modelId="{83E7F481-BDD1-41D3-B154-2776EB0710A9}" type="presParOf" srcId="{F5761119-8FCA-4885-B63E-F9013A5695AC}" destId="{79950E92-3310-4C9E-B695-B2ED5C902527}" srcOrd="1" destOrd="0" presId="urn:microsoft.com/office/officeart/2005/8/layout/list1"/>
    <dgm:cxn modelId="{20810A35-9165-4D6C-8CE2-F9E02C12180C}" type="presParOf" srcId="{F4785483-D42B-4DE7-A762-E36C312DCC20}" destId="{3B6942EF-FA4F-4668-A996-771105FA8AB1}" srcOrd="21" destOrd="0" presId="urn:microsoft.com/office/officeart/2005/8/layout/list1"/>
    <dgm:cxn modelId="{2DDE9514-2879-421C-BBEA-E2BB2F37C5B2}" type="presParOf" srcId="{F4785483-D42B-4DE7-A762-E36C312DCC20}" destId="{2275E0D6-A5F2-46DD-BCE5-ABE967FC062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32698C-E05E-45EE-A0CF-4E6B4293EA10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E005FBB-D319-40AF-84FE-88C775E5B956}">
      <dgm:prSet phldrT="[Текст]" custT="1"/>
      <dgm:spPr/>
      <dgm:t>
        <a:bodyPr/>
        <a:lstStyle/>
        <a:p>
          <a:r>
            <a:rPr lang="ru-RU" sz="2000" b="1" dirty="0" smtClean="0"/>
            <a:t>Упрощенное понимание сущности и технологии реализации  системно-</a:t>
          </a:r>
          <a:r>
            <a:rPr lang="ru-RU" sz="2000" b="1" dirty="0" err="1" smtClean="0"/>
            <a:t>деятельностного</a:t>
          </a:r>
          <a:r>
            <a:rPr lang="ru-RU" sz="2000" b="1" dirty="0" smtClean="0"/>
            <a:t> подхода</a:t>
          </a:r>
          <a:endParaRPr lang="ru-RU" sz="2000" b="1" dirty="0"/>
        </a:p>
      </dgm:t>
    </dgm:pt>
    <dgm:pt modelId="{62635C5D-C322-414D-876B-E633A021A253}" type="parTrans" cxnId="{B7862AD5-50EC-4C6A-884B-D381B1FEF438}">
      <dgm:prSet/>
      <dgm:spPr/>
      <dgm:t>
        <a:bodyPr/>
        <a:lstStyle/>
        <a:p>
          <a:endParaRPr lang="ru-RU"/>
        </a:p>
      </dgm:t>
    </dgm:pt>
    <dgm:pt modelId="{D85B6F7F-3338-4836-9884-28D67FF0A839}" type="sibTrans" cxnId="{B7862AD5-50EC-4C6A-884B-D381B1FEF438}">
      <dgm:prSet/>
      <dgm:spPr/>
      <dgm:t>
        <a:bodyPr/>
        <a:lstStyle/>
        <a:p>
          <a:endParaRPr lang="ru-RU"/>
        </a:p>
      </dgm:t>
    </dgm:pt>
    <dgm:pt modelId="{7ED536FF-DFDA-4365-BB2F-8AEF6A96B237}">
      <dgm:prSet phldrT="[Текст]" custT="1"/>
      <dgm:spPr/>
      <dgm:t>
        <a:bodyPr/>
        <a:lstStyle/>
        <a:p>
          <a:r>
            <a:rPr lang="ru-RU" sz="2000" b="1" dirty="0" smtClean="0"/>
            <a:t>Сложившаяся устойчивая методика проведения деятельности, необходимость отказа от поурочных разработок</a:t>
          </a:r>
          <a:endParaRPr lang="ru-RU" sz="2000" b="1" dirty="0"/>
        </a:p>
      </dgm:t>
    </dgm:pt>
    <dgm:pt modelId="{B38507E7-A470-47C6-9AE0-A910095B8A5C}" type="parTrans" cxnId="{D78D4734-54EF-42D0-A2B3-B185D6198AED}">
      <dgm:prSet/>
      <dgm:spPr/>
      <dgm:t>
        <a:bodyPr/>
        <a:lstStyle/>
        <a:p>
          <a:endParaRPr lang="ru-RU"/>
        </a:p>
      </dgm:t>
    </dgm:pt>
    <dgm:pt modelId="{98EFB1DC-801F-495D-A733-6FAD8A3CD36C}" type="sibTrans" cxnId="{D78D4734-54EF-42D0-A2B3-B185D6198AED}">
      <dgm:prSet/>
      <dgm:spPr/>
      <dgm:t>
        <a:bodyPr/>
        <a:lstStyle/>
        <a:p>
          <a:endParaRPr lang="ru-RU"/>
        </a:p>
      </dgm:t>
    </dgm:pt>
    <dgm:pt modelId="{2FA30850-A780-412F-B949-34539B314255}">
      <dgm:prSet phldrT="[Текст]" custT="1"/>
      <dgm:spPr/>
      <dgm:t>
        <a:bodyPr/>
        <a:lstStyle/>
        <a:p>
          <a:r>
            <a:rPr lang="ru-RU" sz="2000" b="1" dirty="0" smtClean="0"/>
            <a:t>Отсутствие готовности педагогов и руководителей ОО  к планированию и организации образовательного процесса в соответствии с требованиями ФГОС</a:t>
          </a:r>
          <a:endParaRPr lang="ru-RU" sz="2000" b="1" dirty="0"/>
        </a:p>
      </dgm:t>
    </dgm:pt>
    <dgm:pt modelId="{54472376-8513-45CA-AE50-5FA9E37C92F3}" type="parTrans" cxnId="{6262FD9A-8C44-419D-9DFB-8AA45B5E68DD}">
      <dgm:prSet/>
      <dgm:spPr/>
      <dgm:t>
        <a:bodyPr/>
        <a:lstStyle/>
        <a:p>
          <a:endParaRPr lang="ru-RU"/>
        </a:p>
      </dgm:t>
    </dgm:pt>
    <dgm:pt modelId="{A3D612C8-644B-4BFC-8B2C-5058E8A2289C}" type="sibTrans" cxnId="{6262FD9A-8C44-419D-9DFB-8AA45B5E68DD}">
      <dgm:prSet/>
      <dgm:spPr/>
      <dgm:t>
        <a:bodyPr/>
        <a:lstStyle/>
        <a:p>
          <a:endParaRPr lang="ru-RU"/>
        </a:p>
      </dgm:t>
    </dgm:pt>
    <dgm:pt modelId="{793A28A4-F18D-41BA-881F-496FF34DB44D}">
      <dgm:prSet phldrT="[Текст]" custT="1"/>
      <dgm:spPr/>
      <dgm:t>
        <a:bodyPr/>
        <a:lstStyle/>
        <a:p>
          <a:r>
            <a:rPr lang="ru-RU" sz="2000" b="1" dirty="0" smtClean="0"/>
            <a:t>Принципиальная новизна вопросов инструментально-методического обеспечения достижения и оценки планируемых результатов </a:t>
          </a:r>
          <a:endParaRPr lang="ru-RU" sz="2000" b="1" dirty="0"/>
        </a:p>
      </dgm:t>
    </dgm:pt>
    <dgm:pt modelId="{92CB1D96-8574-4C81-90BD-CFC01ED7BBBD}" type="parTrans" cxnId="{5D38F5FE-5107-4809-ACAD-48DD50CB17B6}">
      <dgm:prSet/>
      <dgm:spPr/>
      <dgm:t>
        <a:bodyPr/>
        <a:lstStyle/>
        <a:p>
          <a:endParaRPr lang="ru-RU"/>
        </a:p>
      </dgm:t>
    </dgm:pt>
    <dgm:pt modelId="{033A9882-A77A-4F17-88FF-2CE6F5B5070C}" type="sibTrans" cxnId="{5D38F5FE-5107-4809-ACAD-48DD50CB17B6}">
      <dgm:prSet/>
      <dgm:spPr/>
      <dgm:t>
        <a:bodyPr/>
        <a:lstStyle/>
        <a:p>
          <a:endParaRPr lang="ru-RU"/>
        </a:p>
      </dgm:t>
    </dgm:pt>
    <dgm:pt modelId="{2F2F9169-DFCB-4C9C-8D0B-CEF472E0025F}">
      <dgm:prSet phldrT="[Текст]" custT="1"/>
      <dgm:spPr/>
      <dgm:t>
        <a:bodyPr/>
        <a:lstStyle/>
        <a:p>
          <a:r>
            <a:rPr lang="ru-RU" sz="2000" b="1" dirty="0" smtClean="0"/>
            <a:t>Традиционный подход руководителей ОО к оценке деятельности педагога</a:t>
          </a:r>
          <a:endParaRPr lang="ru-RU" sz="2000" b="1" dirty="0"/>
        </a:p>
      </dgm:t>
    </dgm:pt>
    <dgm:pt modelId="{834E6B07-C23F-493F-922C-104F88FF1A31}" type="parTrans" cxnId="{396F51FB-A899-4B34-9DDA-F563F5EF381E}">
      <dgm:prSet/>
      <dgm:spPr/>
      <dgm:t>
        <a:bodyPr/>
        <a:lstStyle/>
        <a:p>
          <a:endParaRPr lang="ru-RU"/>
        </a:p>
      </dgm:t>
    </dgm:pt>
    <dgm:pt modelId="{AB7B343D-21DB-4D0D-A677-102ACB0091DD}" type="sibTrans" cxnId="{396F51FB-A899-4B34-9DDA-F563F5EF381E}">
      <dgm:prSet/>
      <dgm:spPr/>
      <dgm:t>
        <a:bodyPr/>
        <a:lstStyle/>
        <a:p>
          <a:endParaRPr lang="ru-RU"/>
        </a:p>
      </dgm:t>
    </dgm:pt>
    <dgm:pt modelId="{614AC3BD-E65F-4FBD-BF4B-081DD7AE59D3}" type="pres">
      <dgm:prSet presAssocID="{4232698C-E05E-45EE-A0CF-4E6B4293EA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F228CE-339D-42D0-B43A-9FFE11DADE4B}" type="pres">
      <dgm:prSet presAssocID="{1E005FBB-D319-40AF-84FE-88C775E5B956}" presName="parentLin" presStyleCnt="0"/>
      <dgm:spPr/>
    </dgm:pt>
    <dgm:pt modelId="{2FFCA156-42A4-4D8A-BB3A-E2A3058D1E8E}" type="pres">
      <dgm:prSet presAssocID="{1E005FBB-D319-40AF-84FE-88C775E5B95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9CD3AC8-05E7-498F-8720-4720585096B4}" type="pres">
      <dgm:prSet presAssocID="{1E005FBB-D319-40AF-84FE-88C775E5B956}" presName="parentText" presStyleLbl="node1" presStyleIdx="0" presStyleCnt="5" custScaleX="142857" custScaleY="149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4A9BD-1BE4-44B2-BF1F-BA5425798879}" type="pres">
      <dgm:prSet presAssocID="{1E005FBB-D319-40AF-84FE-88C775E5B956}" presName="negativeSpace" presStyleCnt="0"/>
      <dgm:spPr/>
    </dgm:pt>
    <dgm:pt modelId="{DD862481-576A-4CED-A9E0-AE9B93BAA0F6}" type="pres">
      <dgm:prSet presAssocID="{1E005FBB-D319-40AF-84FE-88C775E5B956}" presName="childText" presStyleLbl="conFgAcc1" presStyleIdx="0" presStyleCnt="5">
        <dgm:presLayoutVars>
          <dgm:bulletEnabled val="1"/>
        </dgm:presLayoutVars>
      </dgm:prSet>
      <dgm:spPr/>
    </dgm:pt>
    <dgm:pt modelId="{D3685398-9A84-4730-83D8-EC242C285B1E}" type="pres">
      <dgm:prSet presAssocID="{D85B6F7F-3338-4836-9884-28D67FF0A839}" presName="spaceBetweenRectangles" presStyleCnt="0"/>
      <dgm:spPr/>
    </dgm:pt>
    <dgm:pt modelId="{68DFB3C1-3BC1-49C0-88CD-FE2907731320}" type="pres">
      <dgm:prSet presAssocID="{7ED536FF-DFDA-4365-BB2F-8AEF6A96B237}" presName="parentLin" presStyleCnt="0"/>
      <dgm:spPr/>
    </dgm:pt>
    <dgm:pt modelId="{45F671E7-85DB-49B0-97A7-65A3916AD97A}" type="pres">
      <dgm:prSet presAssocID="{7ED536FF-DFDA-4365-BB2F-8AEF6A96B23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1376B57-02F8-4061-8AFE-72EA25114354}" type="pres">
      <dgm:prSet presAssocID="{7ED536FF-DFDA-4365-BB2F-8AEF6A96B237}" presName="parentText" presStyleLbl="node1" presStyleIdx="1" presStyleCnt="5" custScaleX="134110" custScaleY="1457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99A53-3EE9-4680-9A35-495FAEBE0B10}" type="pres">
      <dgm:prSet presAssocID="{7ED536FF-DFDA-4365-BB2F-8AEF6A96B237}" presName="negativeSpace" presStyleCnt="0"/>
      <dgm:spPr/>
    </dgm:pt>
    <dgm:pt modelId="{79232FB9-D550-44EF-9825-2BBCED4A05E4}" type="pres">
      <dgm:prSet presAssocID="{7ED536FF-DFDA-4365-BB2F-8AEF6A96B237}" presName="childText" presStyleLbl="conFgAcc1" presStyleIdx="1" presStyleCnt="5">
        <dgm:presLayoutVars>
          <dgm:bulletEnabled val="1"/>
        </dgm:presLayoutVars>
      </dgm:prSet>
      <dgm:spPr/>
    </dgm:pt>
    <dgm:pt modelId="{4975ECC0-E2FB-4704-BD0D-6D6CAA6B18FD}" type="pres">
      <dgm:prSet presAssocID="{98EFB1DC-801F-495D-A733-6FAD8A3CD36C}" presName="spaceBetweenRectangles" presStyleCnt="0"/>
      <dgm:spPr/>
    </dgm:pt>
    <dgm:pt modelId="{52806598-4007-47FC-93B8-4FDABF636388}" type="pres">
      <dgm:prSet presAssocID="{2FA30850-A780-412F-B949-34539B314255}" presName="parentLin" presStyleCnt="0"/>
      <dgm:spPr/>
    </dgm:pt>
    <dgm:pt modelId="{0DD01425-4D1B-4F8B-8FDA-45A29FBDAB59}" type="pres">
      <dgm:prSet presAssocID="{2FA30850-A780-412F-B949-34539B314255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0BE18DE-4876-4690-A7D6-48B9FAD5CB97}" type="pres">
      <dgm:prSet presAssocID="{2FA30850-A780-412F-B949-34539B314255}" presName="parentText" presStyleLbl="node1" presStyleIdx="2" presStyleCnt="5" custScaleX="134110" custScaleY="2070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B45DE-76DE-42D1-9DC1-B386406B8B04}" type="pres">
      <dgm:prSet presAssocID="{2FA30850-A780-412F-B949-34539B314255}" presName="negativeSpace" presStyleCnt="0"/>
      <dgm:spPr/>
    </dgm:pt>
    <dgm:pt modelId="{707D7C29-6626-4AB4-93D6-05EA8C0C8CA7}" type="pres">
      <dgm:prSet presAssocID="{2FA30850-A780-412F-B949-34539B314255}" presName="childText" presStyleLbl="conFgAcc1" presStyleIdx="2" presStyleCnt="5">
        <dgm:presLayoutVars>
          <dgm:bulletEnabled val="1"/>
        </dgm:presLayoutVars>
      </dgm:prSet>
      <dgm:spPr/>
    </dgm:pt>
    <dgm:pt modelId="{A196EC30-15BC-4261-AACF-019064401622}" type="pres">
      <dgm:prSet presAssocID="{A3D612C8-644B-4BFC-8B2C-5058E8A2289C}" presName="spaceBetweenRectangles" presStyleCnt="0"/>
      <dgm:spPr/>
    </dgm:pt>
    <dgm:pt modelId="{343B04B4-6C35-42F7-80AC-5A02A3092591}" type="pres">
      <dgm:prSet presAssocID="{2F2F9169-DFCB-4C9C-8D0B-CEF472E0025F}" presName="parentLin" presStyleCnt="0"/>
      <dgm:spPr/>
    </dgm:pt>
    <dgm:pt modelId="{775E866B-6F8D-4CC0-832C-DAD7922FFBB1}" type="pres">
      <dgm:prSet presAssocID="{2F2F9169-DFCB-4C9C-8D0B-CEF472E0025F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90A968C-0546-4304-984D-87409203C2DE}" type="pres">
      <dgm:prSet presAssocID="{2F2F9169-DFCB-4C9C-8D0B-CEF472E0025F}" presName="parentText" presStyleLbl="node1" presStyleIdx="3" presStyleCnt="5" custScaleX="1409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56EF2-FDD4-4910-99CD-9EDAEA4C4E22}" type="pres">
      <dgm:prSet presAssocID="{2F2F9169-DFCB-4C9C-8D0B-CEF472E0025F}" presName="negativeSpace" presStyleCnt="0"/>
      <dgm:spPr/>
    </dgm:pt>
    <dgm:pt modelId="{5DE5739E-5DE6-4BC8-A95B-7B141AD27F58}" type="pres">
      <dgm:prSet presAssocID="{2F2F9169-DFCB-4C9C-8D0B-CEF472E0025F}" presName="childText" presStyleLbl="conFgAcc1" presStyleIdx="3" presStyleCnt="5">
        <dgm:presLayoutVars>
          <dgm:bulletEnabled val="1"/>
        </dgm:presLayoutVars>
      </dgm:prSet>
      <dgm:spPr/>
    </dgm:pt>
    <dgm:pt modelId="{A8C4B2CF-00B4-44C7-8E0C-C450F9890E38}" type="pres">
      <dgm:prSet presAssocID="{AB7B343D-21DB-4D0D-A677-102ACB0091DD}" presName="spaceBetweenRectangles" presStyleCnt="0"/>
      <dgm:spPr/>
    </dgm:pt>
    <dgm:pt modelId="{EAE19F0D-FF70-4A8B-B812-F295B680420D}" type="pres">
      <dgm:prSet presAssocID="{793A28A4-F18D-41BA-881F-496FF34DB44D}" presName="parentLin" presStyleCnt="0"/>
      <dgm:spPr/>
    </dgm:pt>
    <dgm:pt modelId="{20F56CE1-909F-4684-AA78-7048B65A4671}" type="pres">
      <dgm:prSet presAssocID="{793A28A4-F18D-41BA-881F-496FF34DB44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921130A-84E8-4490-9DBB-A1EBA0CBAA93}" type="pres">
      <dgm:prSet presAssocID="{793A28A4-F18D-41BA-881F-496FF34DB44D}" presName="parentText" presStyleLbl="node1" presStyleIdx="4" presStyleCnt="5" custScaleX="136937" custScaleY="2098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A84C2-7E4F-422A-98B8-79AA61837EA4}" type="pres">
      <dgm:prSet presAssocID="{793A28A4-F18D-41BA-881F-496FF34DB44D}" presName="negativeSpace" presStyleCnt="0"/>
      <dgm:spPr/>
    </dgm:pt>
    <dgm:pt modelId="{C137F788-CF88-4C6A-8318-C954F4D878BC}" type="pres">
      <dgm:prSet presAssocID="{793A28A4-F18D-41BA-881F-496FF34DB44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84348C0-3965-4E5E-8FF1-AF06F36E740A}" type="presOf" srcId="{1E005FBB-D319-40AF-84FE-88C775E5B956}" destId="{E9CD3AC8-05E7-498F-8720-4720585096B4}" srcOrd="1" destOrd="0" presId="urn:microsoft.com/office/officeart/2005/8/layout/list1"/>
    <dgm:cxn modelId="{E6C88985-2250-4134-B185-78C568770B68}" type="presOf" srcId="{7ED536FF-DFDA-4365-BB2F-8AEF6A96B237}" destId="{45F671E7-85DB-49B0-97A7-65A3916AD97A}" srcOrd="0" destOrd="0" presId="urn:microsoft.com/office/officeart/2005/8/layout/list1"/>
    <dgm:cxn modelId="{396F51FB-A899-4B34-9DDA-F563F5EF381E}" srcId="{4232698C-E05E-45EE-A0CF-4E6B4293EA10}" destId="{2F2F9169-DFCB-4C9C-8D0B-CEF472E0025F}" srcOrd="3" destOrd="0" parTransId="{834E6B07-C23F-493F-922C-104F88FF1A31}" sibTransId="{AB7B343D-21DB-4D0D-A677-102ACB0091DD}"/>
    <dgm:cxn modelId="{E04997F4-51DB-48D0-84A8-F13E735ED4B9}" type="presOf" srcId="{2F2F9169-DFCB-4C9C-8D0B-CEF472E0025F}" destId="{590A968C-0546-4304-984D-87409203C2DE}" srcOrd="1" destOrd="0" presId="urn:microsoft.com/office/officeart/2005/8/layout/list1"/>
    <dgm:cxn modelId="{F5007245-6088-484C-AA45-4C432D45560B}" type="presOf" srcId="{793A28A4-F18D-41BA-881F-496FF34DB44D}" destId="{20F56CE1-909F-4684-AA78-7048B65A4671}" srcOrd="0" destOrd="0" presId="urn:microsoft.com/office/officeart/2005/8/layout/list1"/>
    <dgm:cxn modelId="{4A7ADAFA-56F1-4D10-81A9-B6E78B21BB5D}" type="presOf" srcId="{4232698C-E05E-45EE-A0CF-4E6B4293EA10}" destId="{614AC3BD-E65F-4FBD-BF4B-081DD7AE59D3}" srcOrd="0" destOrd="0" presId="urn:microsoft.com/office/officeart/2005/8/layout/list1"/>
    <dgm:cxn modelId="{5D38F5FE-5107-4809-ACAD-48DD50CB17B6}" srcId="{4232698C-E05E-45EE-A0CF-4E6B4293EA10}" destId="{793A28A4-F18D-41BA-881F-496FF34DB44D}" srcOrd="4" destOrd="0" parTransId="{92CB1D96-8574-4C81-90BD-CFC01ED7BBBD}" sibTransId="{033A9882-A77A-4F17-88FF-2CE6F5B5070C}"/>
    <dgm:cxn modelId="{139BB70E-5CD7-4DA1-AE70-8277334EB96E}" type="presOf" srcId="{2FA30850-A780-412F-B949-34539B314255}" destId="{10BE18DE-4876-4690-A7D6-48B9FAD5CB97}" srcOrd="1" destOrd="0" presId="urn:microsoft.com/office/officeart/2005/8/layout/list1"/>
    <dgm:cxn modelId="{D78D4734-54EF-42D0-A2B3-B185D6198AED}" srcId="{4232698C-E05E-45EE-A0CF-4E6B4293EA10}" destId="{7ED536FF-DFDA-4365-BB2F-8AEF6A96B237}" srcOrd="1" destOrd="0" parTransId="{B38507E7-A470-47C6-9AE0-A910095B8A5C}" sibTransId="{98EFB1DC-801F-495D-A733-6FAD8A3CD36C}"/>
    <dgm:cxn modelId="{BB24B805-5571-4012-A5D8-6904214E64B6}" type="presOf" srcId="{1E005FBB-D319-40AF-84FE-88C775E5B956}" destId="{2FFCA156-42A4-4D8A-BB3A-E2A3058D1E8E}" srcOrd="0" destOrd="0" presId="urn:microsoft.com/office/officeart/2005/8/layout/list1"/>
    <dgm:cxn modelId="{4670932F-D71C-4B23-8408-C8B8E3E47E31}" type="presOf" srcId="{2FA30850-A780-412F-B949-34539B314255}" destId="{0DD01425-4D1B-4F8B-8FDA-45A29FBDAB59}" srcOrd="0" destOrd="0" presId="urn:microsoft.com/office/officeart/2005/8/layout/list1"/>
    <dgm:cxn modelId="{8B9CB1DC-37A0-40C1-945C-E24DAD47AC16}" type="presOf" srcId="{793A28A4-F18D-41BA-881F-496FF34DB44D}" destId="{F921130A-84E8-4490-9DBB-A1EBA0CBAA93}" srcOrd="1" destOrd="0" presId="urn:microsoft.com/office/officeart/2005/8/layout/list1"/>
    <dgm:cxn modelId="{808D309F-14E3-4CCC-B8BD-7414595CC465}" type="presOf" srcId="{2F2F9169-DFCB-4C9C-8D0B-CEF472E0025F}" destId="{775E866B-6F8D-4CC0-832C-DAD7922FFBB1}" srcOrd="0" destOrd="0" presId="urn:microsoft.com/office/officeart/2005/8/layout/list1"/>
    <dgm:cxn modelId="{6B5EDD0A-6B4C-44AD-9317-CD082E1E6211}" type="presOf" srcId="{7ED536FF-DFDA-4365-BB2F-8AEF6A96B237}" destId="{D1376B57-02F8-4061-8AFE-72EA25114354}" srcOrd="1" destOrd="0" presId="urn:microsoft.com/office/officeart/2005/8/layout/list1"/>
    <dgm:cxn modelId="{B7862AD5-50EC-4C6A-884B-D381B1FEF438}" srcId="{4232698C-E05E-45EE-A0CF-4E6B4293EA10}" destId="{1E005FBB-D319-40AF-84FE-88C775E5B956}" srcOrd="0" destOrd="0" parTransId="{62635C5D-C322-414D-876B-E633A021A253}" sibTransId="{D85B6F7F-3338-4836-9884-28D67FF0A839}"/>
    <dgm:cxn modelId="{6262FD9A-8C44-419D-9DFB-8AA45B5E68DD}" srcId="{4232698C-E05E-45EE-A0CF-4E6B4293EA10}" destId="{2FA30850-A780-412F-B949-34539B314255}" srcOrd="2" destOrd="0" parTransId="{54472376-8513-45CA-AE50-5FA9E37C92F3}" sibTransId="{A3D612C8-644B-4BFC-8B2C-5058E8A2289C}"/>
    <dgm:cxn modelId="{8A60354E-A5BA-460A-85BE-41EBAF42BCE2}" type="presParOf" srcId="{614AC3BD-E65F-4FBD-BF4B-081DD7AE59D3}" destId="{CCF228CE-339D-42D0-B43A-9FFE11DADE4B}" srcOrd="0" destOrd="0" presId="urn:microsoft.com/office/officeart/2005/8/layout/list1"/>
    <dgm:cxn modelId="{2BAA6C76-3D15-45EB-ACD9-FDED356981EC}" type="presParOf" srcId="{CCF228CE-339D-42D0-B43A-9FFE11DADE4B}" destId="{2FFCA156-42A4-4D8A-BB3A-E2A3058D1E8E}" srcOrd="0" destOrd="0" presId="urn:microsoft.com/office/officeart/2005/8/layout/list1"/>
    <dgm:cxn modelId="{31063FD6-8981-44EF-BEFB-8A99CDD97FB0}" type="presParOf" srcId="{CCF228CE-339D-42D0-B43A-9FFE11DADE4B}" destId="{E9CD3AC8-05E7-498F-8720-4720585096B4}" srcOrd="1" destOrd="0" presId="urn:microsoft.com/office/officeart/2005/8/layout/list1"/>
    <dgm:cxn modelId="{177B211D-AD46-4E1F-B62B-0B729431EC59}" type="presParOf" srcId="{614AC3BD-E65F-4FBD-BF4B-081DD7AE59D3}" destId="{0CA4A9BD-1BE4-44B2-BF1F-BA5425798879}" srcOrd="1" destOrd="0" presId="urn:microsoft.com/office/officeart/2005/8/layout/list1"/>
    <dgm:cxn modelId="{4CB5215B-A36B-428B-BECD-E031421669BC}" type="presParOf" srcId="{614AC3BD-E65F-4FBD-BF4B-081DD7AE59D3}" destId="{DD862481-576A-4CED-A9E0-AE9B93BAA0F6}" srcOrd="2" destOrd="0" presId="urn:microsoft.com/office/officeart/2005/8/layout/list1"/>
    <dgm:cxn modelId="{FAE842A9-FC05-444C-9DEE-FD1B3C66EB2B}" type="presParOf" srcId="{614AC3BD-E65F-4FBD-BF4B-081DD7AE59D3}" destId="{D3685398-9A84-4730-83D8-EC242C285B1E}" srcOrd="3" destOrd="0" presId="urn:microsoft.com/office/officeart/2005/8/layout/list1"/>
    <dgm:cxn modelId="{9A34512A-BD2C-45A4-9FB5-8B17F1F547BE}" type="presParOf" srcId="{614AC3BD-E65F-4FBD-BF4B-081DD7AE59D3}" destId="{68DFB3C1-3BC1-49C0-88CD-FE2907731320}" srcOrd="4" destOrd="0" presId="urn:microsoft.com/office/officeart/2005/8/layout/list1"/>
    <dgm:cxn modelId="{309FF2BF-C865-4161-92DF-62437856005D}" type="presParOf" srcId="{68DFB3C1-3BC1-49C0-88CD-FE2907731320}" destId="{45F671E7-85DB-49B0-97A7-65A3916AD97A}" srcOrd="0" destOrd="0" presId="urn:microsoft.com/office/officeart/2005/8/layout/list1"/>
    <dgm:cxn modelId="{9831D55F-4D25-476F-8196-BD8584DBD8A7}" type="presParOf" srcId="{68DFB3C1-3BC1-49C0-88CD-FE2907731320}" destId="{D1376B57-02F8-4061-8AFE-72EA25114354}" srcOrd="1" destOrd="0" presId="urn:microsoft.com/office/officeart/2005/8/layout/list1"/>
    <dgm:cxn modelId="{EDD1AAD5-ED9C-4702-9780-1BF57C028428}" type="presParOf" srcId="{614AC3BD-E65F-4FBD-BF4B-081DD7AE59D3}" destId="{CE199A53-3EE9-4680-9A35-495FAEBE0B10}" srcOrd="5" destOrd="0" presId="urn:microsoft.com/office/officeart/2005/8/layout/list1"/>
    <dgm:cxn modelId="{6B8CAEB8-451A-480F-8FDB-37F46D9B16CD}" type="presParOf" srcId="{614AC3BD-E65F-4FBD-BF4B-081DD7AE59D3}" destId="{79232FB9-D550-44EF-9825-2BBCED4A05E4}" srcOrd="6" destOrd="0" presId="urn:microsoft.com/office/officeart/2005/8/layout/list1"/>
    <dgm:cxn modelId="{C556408D-9F5B-4A26-9AE1-46E86F6DDD84}" type="presParOf" srcId="{614AC3BD-E65F-4FBD-BF4B-081DD7AE59D3}" destId="{4975ECC0-E2FB-4704-BD0D-6D6CAA6B18FD}" srcOrd="7" destOrd="0" presId="urn:microsoft.com/office/officeart/2005/8/layout/list1"/>
    <dgm:cxn modelId="{DB569860-2897-4CAF-99B0-CE1F8B4C53F0}" type="presParOf" srcId="{614AC3BD-E65F-4FBD-BF4B-081DD7AE59D3}" destId="{52806598-4007-47FC-93B8-4FDABF636388}" srcOrd="8" destOrd="0" presId="urn:microsoft.com/office/officeart/2005/8/layout/list1"/>
    <dgm:cxn modelId="{00BA752B-4600-4E6D-921A-9884D047856A}" type="presParOf" srcId="{52806598-4007-47FC-93B8-4FDABF636388}" destId="{0DD01425-4D1B-4F8B-8FDA-45A29FBDAB59}" srcOrd="0" destOrd="0" presId="urn:microsoft.com/office/officeart/2005/8/layout/list1"/>
    <dgm:cxn modelId="{85C415B1-8901-4BBF-BB33-0274BE0B38C6}" type="presParOf" srcId="{52806598-4007-47FC-93B8-4FDABF636388}" destId="{10BE18DE-4876-4690-A7D6-48B9FAD5CB97}" srcOrd="1" destOrd="0" presId="urn:microsoft.com/office/officeart/2005/8/layout/list1"/>
    <dgm:cxn modelId="{A8F52F22-10D4-46C5-80E1-117B4011468B}" type="presParOf" srcId="{614AC3BD-E65F-4FBD-BF4B-081DD7AE59D3}" destId="{B1EB45DE-76DE-42D1-9DC1-B386406B8B04}" srcOrd="9" destOrd="0" presId="urn:microsoft.com/office/officeart/2005/8/layout/list1"/>
    <dgm:cxn modelId="{439A63DB-299E-4127-B1A5-D36D5EA600DB}" type="presParOf" srcId="{614AC3BD-E65F-4FBD-BF4B-081DD7AE59D3}" destId="{707D7C29-6626-4AB4-93D6-05EA8C0C8CA7}" srcOrd="10" destOrd="0" presId="urn:microsoft.com/office/officeart/2005/8/layout/list1"/>
    <dgm:cxn modelId="{5AC70B4D-6F2A-4EF9-9BDB-0C36C8E23FC3}" type="presParOf" srcId="{614AC3BD-E65F-4FBD-BF4B-081DD7AE59D3}" destId="{A196EC30-15BC-4261-AACF-019064401622}" srcOrd="11" destOrd="0" presId="urn:microsoft.com/office/officeart/2005/8/layout/list1"/>
    <dgm:cxn modelId="{4F831DE3-C8AC-4925-8AA2-FF202157C6C1}" type="presParOf" srcId="{614AC3BD-E65F-4FBD-BF4B-081DD7AE59D3}" destId="{343B04B4-6C35-42F7-80AC-5A02A3092591}" srcOrd="12" destOrd="0" presId="urn:microsoft.com/office/officeart/2005/8/layout/list1"/>
    <dgm:cxn modelId="{3157E790-6CFD-4EB4-88B8-5212F186EE26}" type="presParOf" srcId="{343B04B4-6C35-42F7-80AC-5A02A3092591}" destId="{775E866B-6F8D-4CC0-832C-DAD7922FFBB1}" srcOrd="0" destOrd="0" presId="urn:microsoft.com/office/officeart/2005/8/layout/list1"/>
    <dgm:cxn modelId="{2F04DEBA-EE85-4BBF-8470-375DC81684A1}" type="presParOf" srcId="{343B04B4-6C35-42F7-80AC-5A02A3092591}" destId="{590A968C-0546-4304-984D-87409203C2DE}" srcOrd="1" destOrd="0" presId="urn:microsoft.com/office/officeart/2005/8/layout/list1"/>
    <dgm:cxn modelId="{D8069B63-51E5-4251-A453-59D0E8CFB6F8}" type="presParOf" srcId="{614AC3BD-E65F-4FBD-BF4B-081DD7AE59D3}" destId="{A2E56EF2-FDD4-4910-99CD-9EDAEA4C4E22}" srcOrd="13" destOrd="0" presId="urn:microsoft.com/office/officeart/2005/8/layout/list1"/>
    <dgm:cxn modelId="{750BF1C1-DDA1-483C-86EB-BDD40BA33E51}" type="presParOf" srcId="{614AC3BD-E65F-4FBD-BF4B-081DD7AE59D3}" destId="{5DE5739E-5DE6-4BC8-A95B-7B141AD27F58}" srcOrd="14" destOrd="0" presId="urn:microsoft.com/office/officeart/2005/8/layout/list1"/>
    <dgm:cxn modelId="{BD16667E-A7B7-497E-A1C0-BA491BA4D287}" type="presParOf" srcId="{614AC3BD-E65F-4FBD-BF4B-081DD7AE59D3}" destId="{A8C4B2CF-00B4-44C7-8E0C-C450F9890E38}" srcOrd="15" destOrd="0" presId="urn:microsoft.com/office/officeart/2005/8/layout/list1"/>
    <dgm:cxn modelId="{F5664661-F66A-4012-ACA2-ACFE7041DF6A}" type="presParOf" srcId="{614AC3BD-E65F-4FBD-BF4B-081DD7AE59D3}" destId="{EAE19F0D-FF70-4A8B-B812-F295B680420D}" srcOrd="16" destOrd="0" presId="urn:microsoft.com/office/officeart/2005/8/layout/list1"/>
    <dgm:cxn modelId="{8DF5FCF8-5030-483D-8739-0B044C3E3FDB}" type="presParOf" srcId="{EAE19F0D-FF70-4A8B-B812-F295B680420D}" destId="{20F56CE1-909F-4684-AA78-7048B65A4671}" srcOrd="0" destOrd="0" presId="urn:microsoft.com/office/officeart/2005/8/layout/list1"/>
    <dgm:cxn modelId="{3A49CEDB-3294-4FCC-9DD3-6B0C128EE748}" type="presParOf" srcId="{EAE19F0D-FF70-4A8B-B812-F295B680420D}" destId="{F921130A-84E8-4490-9DBB-A1EBA0CBAA93}" srcOrd="1" destOrd="0" presId="urn:microsoft.com/office/officeart/2005/8/layout/list1"/>
    <dgm:cxn modelId="{429CD7D0-479B-4CDC-A007-34045A0D9D2B}" type="presParOf" srcId="{614AC3BD-E65F-4FBD-BF4B-081DD7AE59D3}" destId="{C05A84C2-7E4F-422A-98B8-79AA61837EA4}" srcOrd="17" destOrd="0" presId="urn:microsoft.com/office/officeart/2005/8/layout/list1"/>
    <dgm:cxn modelId="{3FE9AD1B-A23C-43AA-BB1C-C13AC8720D14}" type="presParOf" srcId="{614AC3BD-E65F-4FBD-BF4B-081DD7AE59D3}" destId="{C137F788-CF88-4C6A-8318-C954F4D878B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DF223C-3E83-4C34-B905-7F8783E41C89}">
      <dsp:nvSpPr>
        <dsp:cNvPr id="0" name=""/>
        <dsp:cNvSpPr/>
      </dsp:nvSpPr>
      <dsp:spPr>
        <a:xfrm>
          <a:off x="546869" y="637619"/>
          <a:ext cx="4997744" cy="122520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Кадровые условия</a:t>
          </a:r>
          <a:endParaRPr lang="ru-RU" sz="2800" b="1" kern="1200" dirty="0"/>
        </a:p>
      </dsp:txBody>
      <dsp:txXfrm>
        <a:off x="546869" y="637619"/>
        <a:ext cx="4997744" cy="1225205"/>
      </dsp:txXfrm>
    </dsp:sp>
    <dsp:sp modelId="{B01DCD1A-7BEE-401F-B7B8-B67278FEED35}">
      <dsp:nvSpPr>
        <dsp:cNvPr id="0" name=""/>
        <dsp:cNvSpPr/>
      </dsp:nvSpPr>
      <dsp:spPr>
        <a:xfrm>
          <a:off x="178480" y="1398872"/>
          <a:ext cx="4052283" cy="4052283"/>
        </a:xfrm>
        <a:custGeom>
          <a:avLst/>
          <a:gdLst/>
          <a:ahLst/>
          <a:cxnLst/>
          <a:rect l="0" t="0" r="0" b="0"/>
          <a:pathLst>
            <a:path>
              <a:moveTo>
                <a:pt x="3324066" y="470300"/>
              </a:moveTo>
              <a:arcTo wR="2026141" hR="2026141" stAng="18590146" swAng="166986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D2B01-37E2-4A51-ADE7-3A8E2C365B52}">
      <dsp:nvSpPr>
        <dsp:cNvPr id="0" name=""/>
        <dsp:cNvSpPr/>
      </dsp:nvSpPr>
      <dsp:spPr>
        <a:xfrm>
          <a:off x="3107260" y="2664298"/>
          <a:ext cx="2848866" cy="1225205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Психолого-педагогические условия</a:t>
          </a:r>
          <a:endParaRPr lang="ru-RU" sz="2800" b="1" kern="1200" dirty="0"/>
        </a:p>
      </dsp:txBody>
      <dsp:txXfrm>
        <a:off x="3107260" y="2664298"/>
        <a:ext cx="2848866" cy="1225205"/>
      </dsp:txXfrm>
    </dsp:sp>
    <dsp:sp modelId="{00060D25-DF3C-4D0F-B75E-767786AACABC}">
      <dsp:nvSpPr>
        <dsp:cNvPr id="0" name=""/>
        <dsp:cNvSpPr/>
      </dsp:nvSpPr>
      <dsp:spPr>
        <a:xfrm>
          <a:off x="178657" y="1101623"/>
          <a:ext cx="4052283" cy="4052283"/>
        </a:xfrm>
        <a:custGeom>
          <a:avLst/>
          <a:gdLst/>
          <a:ahLst/>
          <a:cxnLst/>
          <a:rect l="0" t="0" r="0" b="0"/>
          <a:pathLst>
            <a:path>
              <a:moveTo>
                <a:pt x="3899886" y="2797069"/>
              </a:moveTo>
              <a:arcTo wR="2026141" hR="2026141" stAng="1341845" swAng="1667893"/>
            </a:path>
          </a:pathLst>
        </a:custGeom>
        <a:noFill/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36930-84FD-4E53-A564-BBE5DD1568D4}">
      <dsp:nvSpPr>
        <dsp:cNvPr id="0" name=""/>
        <dsp:cNvSpPr/>
      </dsp:nvSpPr>
      <dsp:spPr>
        <a:xfrm>
          <a:off x="474855" y="4689902"/>
          <a:ext cx="5141772" cy="1225205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Материально-технические и финансовые условия</a:t>
          </a:r>
          <a:endParaRPr lang="ru-RU" sz="2800" b="1" kern="1200" dirty="0"/>
        </a:p>
      </dsp:txBody>
      <dsp:txXfrm>
        <a:off x="474855" y="4689902"/>
        <a:ext cx="5141772" cy="1225205"/>
      </dsp:txXfrm>
    </dsp:sp>
    <dsp:sp modelId="{F1732997-FE05-4165-AB18-6F2967D32DE5}">
      <dsp:nvSpPr>
        <dsp:cNvPr id="0" name=""/>
        <dsp:cNvSpPr/>
      </dsp:nvSpPr>
      <dsp:spPr>
        <a:xfrm>
          <a:off x="1743596" y="1050587"/>
          <a:ext cx="4052283" cy="4052283"/>
        </a:xfrm>
        <a:custGeom>
          <a:avLst/>
          <a:gdLst/>
          <a:ahLst/>
          <a:cxnLst/>
          <a:rect l="0" t="0" r="0" b="0"/>
          <a:pathLst>
            <a:path>
              <a:moveTo>
                <a:pt x="792721" y="3633600"/>
              </a:moveTo>
              <a:arcTo wR="2026141" hR="2026141" stAng="7649965" swAng="1580506"/>
            </a:path>
          </a:pathLst>
        </a:custGeom>
        <a:noFill/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24C11-DBEA-47FC-AAF2-5E8BCAC620AC}">
      <dsp:nvSpPr>
        <dsp:cNvPr id="0" name=""/>
        <dsp:cNvSpPr/>
      </dsp:nvSpPr>
      <dsp:spPr>
        <a:xfrm>
          <a:off x="-131881" y="2736308"/>
          <a:ext cx="3153867" cy="1225205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Предметно-пространственная среда</a:t>
          </a:r>
          <a:endParaRPr lang="ru-RU" sz="2800" b="1" kern="1200" dirty="0"/>
        </a:p>
      </dsp:txBody>
      <dsp:txXfrm>
        <a:off x="-131881" y="2736308"/>
        <a:ext cx="3153867" cy="1225205"/>
      </dsp:txXfrm>
    </dsp:sp>
    <dsp:sp modelId="{FDF9404E-8B40-4555-A197-860B870F6AF6}">
      <dsp:nvSpPr>
        <dsp:cNvPr id="0" name=""/>
        <dsp:cNvSpPr/>
      </dsp:nvSpPr>
      <dsp:spPr>
        <a:xfrm>
          <a:off x="1769958" y="1456161"/>
          <a:ext cx="4052283" cy="4052283"/>
        </a:xfrm>
        <a:custGeom>
          <a:avLst/>
          <a:gdLst/>
          <a:ahLst/>
          <a:cxnLst/>
          <a:rect l="0" t="0" r="0" b="0"/>
          <a:pathLst>
            <a:path>
              <a:moveTo>
                <a:pt x="146403" y="1269943"/>
              </a:moveTo>
              <a:arcTo wR="2026141" hR="2026141" stAng="12114863" swAng="1850249"/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4A506D-BCCB-4DD9-9E16-DBEC70DA0228}">
      <dsp:nvSpPr>
        <dsp:cNvPr id="0" name=""/>
        <dsp:cNvSpPr/>
      </dsp:nvSpPr>
      <dsp:spPr>
        <a:xfrm>
          <a:off x="0" y="6539"/>
          <a:ext cx="4572000" cy="66902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680000"/>
              </a:solidFill>
              <a:latin typeface="+mj-lt"/>
              <a:ea typeface="+mj-ea"/>
              <a:cs typeface="+mj-cs"/>
            </a:rPr>
            <a:t>Для кадрового обеспечения условий качественной реализации программ ФГОС ДО обозначает единственное требование – непрерывное сопровождение педагогическими и учебно-вспомогательными работниками в течение всего времени их реализации в Организации или в Группе</a:t>
          </a:r>
          <a:endParaRPr lang="ru-RU" sz="2800" b="1" kern="1200" dirty="0">
            <a:solidFill>
              <a:srgbClr val="680000"/>
            </a:solidFill>
            <a:latin typeface="+mj-lt"/>
            <a:ea typeface="+mj-ea"/>
            <a:cs typeface="+mj-cs"/>
          </a:endParaRPr>
        </a:p>
      </dsp:txBody>
      <dsp:txXfrm>
        <a:off x="0" y="6539"/>
        <a:ext cx="4572000" cy="66902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4A506D-BCCB-4DD9-9E16-DBEC70DA0228}">
      <dsp:nvSpPr>
        <dsp:cNvPr id="0" name=""/>
        <dsp:cNvSpPr/>
      </dsp:nvSpPr>
      <dsp:spPr>
        <a:xfrm>
          <a:off x="0" y="6258"/>
          <a:ext cx="4572000" cy="64024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680000"/>
              </a:solidFill>
              <a:latin typeface="+mj-lt"/>
              <a:ea typeface="+mj-ea"/>
              <a:cs typeface="+mj-cs"/>
            </a:rPr>
            <a:t>Системная задача ФГОС</a:t>
          </a:r>
          <a:br>
            <a:rPr lang="ru-RU" sz="3200" b="1" kern="1200" dirty="0" smtClean="0">
              <a:solidFill>
                <a:srgbClr val="680000"/>
              </a:solidFill>
              <a:latin typeface="+mj-lt"/>
              <a:ea typeface="+mj-ea"/>
              <a:cs typeface="+mj-cs"/>
            </a:rPr>
          </a:br>
          <a:r>
            <a:rPr lang="ru-RU" sz="3200" b="1" kern="1200" dirty="0" smtClean="0">
              <a:solidFill>
                <a:srgbClr val="680000"/>
              </a:solidFill>
              <a:latin typeface="+mj-lt"/>
              <a:ea typeface="+mj-ea"/>
              <a:cs typeface="+mj-cs"/>
            </a:rPr>
            <a:t>подготовка педагога, способного владеть технологиями, обеспечивающими достижение планируемых результатов,</a:t>
          </a:r>
          <a:br>
            <a:rPr lang="ru-RU" sz="3200" b="1" kern="1200" dirty="0" smtClean="0">
              <a:solidFill>
                <a:srgbClr val="680000"/>
              </a:solidFill>
              <a:latin typeface="+mj-lt"/>
              <a:ea typeface="+mj-ea"/>
              <a:cs typeface="+mj-cs"/>
            </a:rPr>
          </a:br>
          <a:r>
            <a:rPr lang="ru-RU" sz="3200" b="1" kern="1200" dirty="0" smtClean="0">
              <a:solidFill>
                <a:srgbClr val="680000"/>
              </a:solidFill>
              <a:latin typeface="+mj-lt"/>
              <a:ea typeface="+mj-ea"/>
              <a:cs typeface="+mj-cs"/>
            </a:rPr>
            <a:t>мотивация его на непрерывное профессиональное совершенствование</a:t>
          </a:r>
          <a:endParaRPr lang="ru-RU" sz="3200" b="1" kern="1200" dirty="0">
            <a:solidFill>
              <a:srgbClr val="680000"/>
            </a:solidFill>
            <a:latin typeface="+mj-lt"/>
            <a:ea typeface="+mj-ea"/>
            <a:cs typeface="+mj-cs"/>
          </a:endParaRPr>
        </a:p>
      </dsp:txBody>
      <dsp:txXfrm>
        <a:off x="0" y="6258"/>
        <a:ext cx="4572000" cy="640245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10B546-BC47-4640-BAF5-D10E78613798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98A72B-47A9-4C5A-85E9-AF905F4C4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35539-105A-4730-9D39-B3755A8B749C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056EC-BF9C-4452-BE00-76C309611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7B05A-E38F-4068-A3B6-0943C1918604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8B79-0C37-46E1-AD0E-4DB91D00E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9F8E-6BFD-446F-9696-CA33743F0F4F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26EE0-8DA2-4377-911B-8E7FA0205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DB80A-D899-4122-8CBB-2579450155CD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59C9D-FBC1-4A85-BFA3-64F4AFF51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BAEA3-5FB0-445E-B610-0D2C77DB507C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3711-1571-45B9-B209-BBE765710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590CE-0E83-4DCB-8F9C-D8B2D6A27683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BEA5-7D06-4295-B79B-76E5A191D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6A922-C086-4ED0-84E1-3351E0DC751D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5E56D-8997-467B-B082-66744D7E2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903E7-87C4-46B6-A223-A0E348981D26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518D8-AF44-4E7E-8B26-D259A8E74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76E37-FF9C-4D7C-B2E2-9D1C1C9DCE8F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86DB6-1094-47F8-BE91-421900557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BC7E2-6F3A-4957-8484-59DEB6A84745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3B9A-E88A-490D-904C-53011BDA3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0F8A-4DDF-4D93-8BB5-D79FD536CD58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A7F4-80AF-4EE2-91A0-2FE3D9AAA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87485A-8F2F-48A1-A041-0D12DC3341E5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331467-1197-4447-8E90-AF6B1FA7E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  <p:sldLayoutId id="2147484788" r:id="rId2"/>
    <p:sldLayoutId id="2147484789" r:id="rId3"/>
    <p:sldLayoutId id="2147484790" r:id="rId4"/>
    <p:sldLayoutId id="2147484791" r:id="rId5"/>
    <p:sldLayoutId id="2147484792" r:id="rId6"/>
    <p:sldLayoutId id="2147484793" r:id="rId7"/>
    <p:sldLayoutId id="2147484794" r:id="rId8"/>
    <p:sldLayoutId id="2147484795" r:id="rId9"/>
    <p:sldLayoutId id="2147484796" r:id="rId10"/>
    <p:sldLayoutId id="21474847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dm-gavrilovposad.ru/img/050413/001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14313" y="214313"/>
            <a:ext cx="6072187" cy="5429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/>
            </a:r>
            <a:br>
              <a:rPr lang="ru-RU" sz="24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</a:br>
            <a:r>
              <a:rPr lang="ru-RU" sz="24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/>
            </a:r>
            <a:br>
              <a:rPr lang="ru-RU" sz="24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cap="all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>требования к кадровому обеспечению</a:t>
            </a:r>
            <a:br>
              <a:rPr lang="ru-RU" sz="3200" b="1" cap="all" dirty="0" smtClean="0">
                <a:solidFill>
                  <a:srgbClr val="6600CC"/>
                </a:solidFill>
                <a:latin typeface="Arial" charset="0"/>
                <a:cs typeface="Arial" charset="0"/>
              </a:rPr>
            </a:br>
            <a:r>
              <a:rPr lang="ru-RU" sz="3200" b="1" cap="all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>в условиях реализации Федерального ГОСУДАРСТВЕННого Образовательного Стандартна</a:t>
            </a:r>
            <a:r>
              <a:rPr lang="ru-RU" sz="24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/>
            </a:r>
            <a:br>
              <a:rPr lang="ru-RU" sz="24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</a:br>
            <a:r>
              <a:rPr lang="ru-RU" sz="2400" b="1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>                                                  </a:t>
            </a:r>
            <a:endParaRPr lang="ru-RU" sz="1400" b="1" dirty="0" smtClean="0">
              <a:solidFill>
                <a:srgbClr val="6600CC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Picture 5" descr="http://www.adm-gavrilovposad.ru/img/050413/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5214938"/>
            <a:ext cx="2538413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357322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67500" lnSpcReduction="20000"/>
          </a:bodyPr>
          <a:lstStyle/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i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sz="3600" b="1" dirty="0">
                <a:solidFill>
                  <a:srgbClr val="CF6DA4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Требования к условиям реализации основной образовательной программы дошкольного образования</a:t>
            </a:r>
            <a:endParaRPr lang="ru-RU" sz="2000" i="1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404664" y="1835696"/>
          <a:ext cx="5938984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4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163" y="214313"/>
            <a:ext cx="1274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357322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i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                </a:t>
            </a:r>
            <a:endParaRPr lang="ru-RU" sz="2000" i="1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4" descr="http://www.school97.ru/studies/FGOS/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04788"/>
            <a:ext cx="2857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143000" y="1763688"/>
          <a:ext cx="4572000" cy="669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357322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i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                </a:t>
            </a:r>
            <a:endParaRPr lang="ru-RU" sz="2000" i="1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Picture 4" descr="http://www.school97.ru/studies/FGOS/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04788"/>
            <a:ext cx="2857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143000" y="1763688"/>
          <a:ext cx="45720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357322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i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                </a:t>
            </a:r>
            <a:endParaRPr lang="ru-RU" sz="2000" i="1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Picture 4" descr="http://www.school97.ru/studies/FGOS/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563" y="892175"/>
            <a:ext cx="12731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Заголовок 1"/>
          <p:cNvSpPr txBox="1">
            <a:spLocks/>
          </p:cNvSpPr>
          <p:nvPr/>
        </p:nvSpPr>
        <p:spPr bwMode="auto">
          <a:xfrm>
            <a:off x="819150" y="258763"/>
            <a:ext cx="563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2400" b="1">
                <a:solidFill>
                  <a:srgbClr val="772754"/>
                </a:solidFill>
              </a:rPr>
              <a:t>Создание кадровых условий, основные ориентиры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182466" y="1763688"/>
          <a:ext cx="6275462" cy="6912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357322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i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                </a:t>
            </a:r>
            <a:endParaRPr lang="ru-RU" sz="2000" i="1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Заголовок 1"/>
          <p:cNvSpPr txBox="1">
            <a:spLocks/>
          </p:cNvSpPr>
          <p:nvPr/>
        </p:nvSpPr>
        <p:spPr bwMode="auto">
          <a:xfrm>
            <a:off x="531813" y="1571625"/>
            <a:ext cx="563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2400" b="1">
                <a:solidFill>
                  <a:srgbClr val="772754"/>
                </a:solidFill>
              </a:rPr>
              <a:t>Описание кадровых условий реализации основной образовательной программы дошкольного образования </a:t>
            </a:r>
            <a:br>
              <a:rPr lang="ru-RU" sz="2400" b="1">
                <a:solidFill>
                  <a:srgbClr val="772754"/>
                </a:solidFill>
              </a:rPr>
            </a:br>
            <a:r>
              <a:rPr lang="ru-RU" sz="2400" b="1">
                <a:solidFill>
                  <a:srgbClr val="772754"/>
                </a:solidFill>
              </a:rPr>
              <a:t>ВКЛЮЧАЕТ</a:t>
            </a:r>
            <a:br>
              <a:rPr lang="ru-RU" sz="2400" b="1">
                <a:solidFill>
                  <a:srgbClr val="772754"/>
                </a:solidFill>
              </a:rPr>
            </a:br>
            <a:endParaRPr lang="ru-RU" sz="2400" b="1">
              <a:solidFill>
                <a:srgbClr val="772754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83074" y="2333604"/>
          <a:ext cx="6057920" cy="5412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357322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i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                </a:t>
            </a:r>
            <a:endParaRPr lang="ru-RU" sz="2000" i="1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Заголовок 1"/>
          <p:cNvSpPr txBox="1">
            <a:spLocks/>
          </p:cNvSpPr>
          <p:nvPr/>
        </p:nvSpPr>
        <p:spPr bwMode="auto">
          <a:xfrm>
            <a:off x="676275" y="1981200"/>
            <a:ext cx="563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3200" b="1">
                <a:solidFill>
                  <a:srgbClr val="772754"/>
                </a:solidFill>
                <a:latin typeface="Calibri" pitchFamily="34" charset="0"/>
              </a:rPr>
              <a:t>Профессиональное развитие и повышение квалификации педагогических работников </a:t>
            </a:r>
            <a:br>
              <a:rPr lang="ru-RU" sz="3200" b="1">
                <a:solidFill>
                  <a:srgbClr val="772754"/>
                </a:solidFill>
                <a:latin typeface="Calibri" pitchFamily="34" charset="0"/>
              </a:rPr>
            </a:br>
            <a:r>
              <a:rPr lang="ru-RU" sz="3200" b="1">
                <a:solidFill>
                  <a:srgbClr val="772754"/>
                </a:solidFill>
                <a:latin typeface="Calibri" pitchFamily="34" charset="0"/>
              </a:rPr>
              <a:t>ВКЛЮЧАЕТ</a:t>
            </a:r>
            <a:br>
              <a:rPr lang="ru-RU" sz="3200" b="1">
                <a:solidFill>
                  <a:srgbClr val="772754"/>
                </a:solidFill>
                <a:latin typeface="Calibri" pitchFamily="34" charset="0"/>
              </a:rPr>
            </a:br>
            <a:r>
              <a:rPr lang="ru-RU" sz="2400" b="1">
                <a:solidFill>
                  <a:srgbClr val="772754"/>
                </a:solidFill>
              </a:rPr>
              <a:t/>
            </a:r>
            <a:br>
              <a:rPr lang="ru-RU" sz="2400" b="1">
                <a:solidFill>
                  <a:srgbClr val="772754"/>
                </a:solidFill>
              </a:rPr>
            </a:br>
            <a:endParaRPr lang="ru-RU" sz="2400" b="1">
              <a:solidFill>
                <a:srgbClr val="772754"/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285728" y="2362158"/>
          <a:ext cx="6057920" cy="5954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357322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i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                </a:t>
            </a:r>
            <a:endParaRPr lang="ru-RU" sz="2000" i="1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7" name="Picture 4" descr="http://www.school97.ru/studies/FGOS/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563" y="376238"/>
            <a:ext cx="12731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Заголовок 1"/>
          <p:cNvSpPr txBox="1">
            <a:spLocks/>
          </p:cNvSpPr>
          <p:nvPr/>
        </p:nvSpPr>
        <p:spPr bwMode="auto">
          <a:xfrm>
            <a:off x="846138" y="376238"/>
            <a:ext cx="563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2400" b="1">
                <a:solidFill>
                  <a:srgbClr val="772754"/>
                </a:solidFill>
              </a:rPr>
              <a:t>Формы повышения квалификации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143000" y="1763688"/>
          <a:ext cx="4572000" cy="684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9"/>
          <p:cNvSpPr txBox="1">
            <a:spLocks noChangeArrowheads="1"/>
          </p:cNvSpPr>
          <p:nvPr/>
        </p:nvSpPr>
        <p:spPr bwMode="auto">
          <a:xfrm>
            <a:off x="285728" y="214282"/>
            <a:ext cx="6057920" cy="1357322"/>
          </a:xfrm>
          <a:prstGeom prst="rect">
            <a:avLst/>
          </a:prstGeom>
          <a:gradFill flip="none" rotWithShape="1">
            <a:gsLst>
              <a:gs pos="0">
                <a:srgbClr val="DAB8D4">
                  <a:tint val="66000"/>
                  <a:satMod val="160000"/>
                </a:srgbClr>
              </a:gs>
              <a:gs pos="50000">
                <a:srgbClr val="DAB8D4">
                  <a:tint val="44500"/>
                  <a:satMod val="160000"/>
                </a:srgbClr>
              </a:gs>
              <a:gs pos="100000">
                <a:srgbClr val="DAB8D4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marL="838200" indent="-838200" algn="ctr" eaLnBrk="0" fontAlgn="auto" hangingPunct="0">
              <a:spcAft>
                <a:spcPts val="0"/>
              </a:spcAft>
              <a:defRPr/>
            </a:pPr>
            <a:r>
              <a:rPr lang="ru-RU" i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                </a:t>
            </a:r>
            <a:endParaRPr lang="ru-RU" sz="2000" i="1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677863" y="511175"/>
            <a:ext cx="563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2400" b="1">
                <a:solidFill>
                  <a:srgbClr val="772754"/>
                </a:solidFill>
                <a:latin typeface="Calibri" pitchFamily="34" charset="0"/>
              </a:rPr>
              <a:t>Основные трудности педагогов при переходе на ФГОС </a:t>
            </a:r>
            <a:endParaRPr lang="ru-RU" sz="2400" b="1">
              <a:solidFill>
                <a:srgbClr val="772754"/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285728" y="1571604"/>
          <a:ext cx="6031652" cy="668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3024</TotalTime>
  <Words>275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требования к кадровому обеспечению в условиях реализации Федерального ГОСУДАРСТВЕННого Образовательного Стандартна                                          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УЮТ</dc:creator>
  <cp:lastModifiedBy>COMPITOR</cp:lastModifiedBy>
  <cp:revision>234</cp:revision>
  <dcterms:created xsi:type="dcterms:W3CDTF">2009-02-19T19:10:39Z</dcterms:created>
  <dcterms:modified xsi:type="dcterms:W3CDTF">2014-06-02T05:07:18Z</dcterms:modified>
</cp:coreProperties>
</file>