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60" r:id="rId5"/>
    <p:sldId id="263" r:id="rId6"/>
    <p:sldId id="286" r:id="rId7"/>
    <p:sldId id="287" r:id="rId8"/>
    <p:sldId id="288" r:id="rId9"/>
    <p:sldId id="268" r:id="rId10"/>
    <p:sldId id="279" r:id="rId11"/>
    <p:sldId id="269" r:id="rId12"/>
    <p:sldId id="270" r:id="rId13"/>
    <p:sldId id="271" r:id="rId14"/>
    <p:sldId id="274" r:id="rId15"/>
    <p:sldId id="280" r:id="rId16"/>
    <p:sldId id="275" r:id="rId17"/>
    <p:sldId id="281" r:id="rId18"/>
    <p:sldId id="292" r:id="rId19"/>
    <p:sldId id="289" r:id="rId20"/>
    <p:sldId id="291" r:id="rId21"/>
    <p:sldId id="277" r:id="rId22"/>
    <p:sldId id="29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6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6A7B-FA61-4AB8-870C-F2EA8338858A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02B6-1478-4A4C-9FC7-2C7AA71F6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6A7B-FA61-4AB8-870C-F2EA8338858A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02B6-1478-4A4C-9FC7-2C7AA71F6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6A7B-FA61-4AB8-870C-F2EA8338858A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02B6-1478-4A4C-9FC7-2C7AA71F6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6A7B-FA61-4AB8-870C-F2EA8338858A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02B6-1478-4A4C-9FC7-2C7AA71F6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6A7B-FA61-4AB8-870C-F2EA8338858A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02B6-1478-4A4C-9FC7-2C7AA71F6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6A7B-FA61-4AB8-870C-F2EA8338858A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02B6-1478-4A4C-9FC7-2C7AA71F6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6A7B-FA61-4AB8-870C-F2EA8338858A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02B6-1478-4A4C-9FC7-2C7AA71F6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6A7B-FA61-4AB8-870C-F2EA8338858A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02B6-1478-4A4C-9FC7-2C7AA71F6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6A7B-FA61-4AB8-870C-F2EA8338858A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02B6-1478-4A4C-9FC7-2C7AA71F6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6A7B-FA61-4AB8-870C-F2EA8338858A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02B6-1478-4A4C-9FC7-2C7AA71F6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6A7B-FA61-4AB8-870C-F2EA8338858A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02B6-1478-4A4C-9FC7-2C7AA71F6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6A7B-FA61-4AB8-870C-F2EA8338858A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402B6-1478-4A4C-9FC7-2C7AA71F6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lshoyvopros.ru/web/url.cgi?http://banyaexpert.ru/chto-takoe-russkaja-banja-po-chjornomu/" TargetMode="External"/><Relationship Id="rId7" Type="http://schemas.openxmlformats.org/officeDocument/2006/relationships/hyperlink" Target="http://www.bolshoyvopros.ru/web/url.cgi?http://biofile.ru/bio/5143.html" TargetMode="External"/><Relationship Id="rId2" Type="http://schemas.openxmlformats.org/officeDocument/2006/relationships/hyperlink" Target="http://www.bolshoyvopros.ru/web/url.cgi?http://ru.wikipedia.org/wiki/%C1%E0%ED%ED%E8%E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lshoyvopros.ru/web/url.cgi?http://www.blog.baniclub.ru/2850" TargetMode="External"/><Relationship Id="rId5" Type="http://schemas.openxmlformats.org/officeDocument/2006/relationships/hyperlink" Target="http://www.bolshoyvopros.ru/web/url.cgi?http://100trav.com/travy-dlya-bani-i-ix-sbor.html" TargetMode="External"/><Relationship Id="rId4" Type="http://schemas.openxmlformats.org/officeDocument/2006/relationships/hyperlink" Target="http://www.bolshoyvopros.ru/web/url.cgi?http://www.e-slovar.ru/dictionary/2/2892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ыльный пузырь - Москва - N4.B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752" y="0"/>
            <a:ext cx="9261752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9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мыло</a:t>
            </a:r>
            <a:endParaRPr lang="ru-RU" sz="9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2520280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Потому большую популярность в последнее время завоевывает мыло ручной работы, сваренное из натурального сырья, с использованием добавок, делающих мыло мягче, нежнее, приятнее.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4" name="Picture 4" descr="Как оформить мыло ручной рабо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691638"/>
            <a:ext cx="5963816" cy="3936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Способы изготовления мыла.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2304256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Существует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несколько способов изготовления мыла в домашних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условиях.</a:t>
            </a:r>
          </a:p>
          <a:p>
            <a:pPr fontAlgn="base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       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Первый способ – это использование матовой или прозрачной 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мыльной основы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 без запаха и цвета. В процессе варки мыла в нее добавляются растительные масла, краситель, отдушки,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скрабы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</a:t>
            </a:r>
          </a:p>
        </p:txBody>
      </p:sp>
      <p:pic>
        <p:nvPicPr>
          <p:cNvPr id="24578" name="Picture 2" descr="http://violet-aroma.ru/wp-content/uploads/IMG_257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801107"/>
            <a:ext cx="4467264" cy="3347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573016"/>
            <a:ext cx="8640960" cy="2952328"/>
          </a:xfrm>
        </p:spPr>
        <p:txBody>
          <a:bodyPr>
            <a:normAutofit fontScale="85000" lnSpcReduction="10000"/>
          </a:bodyPr>
          <a:lstStyle/>
          <a:p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Варка мыла с «нуля»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 — процесс более трудоемкий, требующий опыта и сноровки. Для изготовления мыла животные или растительные жиры смешивают с каустической содой или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поташем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В процессе варки жиры «омыляются» и преобразуются в мыло. Главное преимущество такого мыла — это его 100% натуральность.</a:t>
            </a:r>
          </a:p>
        </p:txBody>
      </p:sp>
      <p:pic>
        <p:nvPicPr>
          <p:cNvPr id="27650" name="Picture 2" descr="http://violet-aroma.ru/wp-content/uploads/IMG_2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39"/>
            <a:ext cx="6652989" cy="3324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1"/>
            <a:ext cx="8435280" cy="2016224"/>
          </a:xfrm>
        </p:spPr>
        <p:txBody>
          <a:bodyPr>
            <a:normAutofit/>
          </a:bodyPr>
          <a:lstStyle/>
          <a:p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Натуральное мыло ручного производства это роскошное мягкое очищающее средство, ухаживающее за вашей кожей.</a:t>
            </a:r>
          </a:p>
        </p:txBody>
      </p:sp>
      <p:pic>
        <p:nvPicPr>
          <p:cNvPr id="30726" name="Picture 6" descr="Страница 5 - Доска объявлений: предложение в Красноярске - НГС.ОБЪЯВЛ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7125500" cy="4754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Галерея мыла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54" name="Picture 10" descr="Фото: Мыло ручной работы - это отличный подарок родным, друзьям, знакомым, колегам. Косметика, Київ, Лівобережн. масив, це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914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Мыло своими руками: иде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60648"/>
            <a:ext cx="8640961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2" name="Picture 4" descr="Мыло ручной рабо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463996"/>
            <a:ext cx="4018301" cy="311016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32774" name="Picture 6" descr="Мыловарение: формы &quot; Master classy - мастер классы для ва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464496" cy="334837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32776" name="Picture 8" descr="Мыльный городок ВКонтакт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4320480" cy="259228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32778" name="Picture 10" descr="Ах, как жаль, что оно несъедобное Приколисты в картинка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32656"/>
            <a:ext cx="3851920" cy="288894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Мыло ручной работы Сирень: продажа, цена в Москве. мыло ручной работы от &quot;Блокпортал&quot; - 720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35223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736304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Как и где мылись?</a:t>
            </a:r>
            <a:endParaRPr lang="ru-RU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7529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Историческая викторина - IgraZa.ru. Игры, ребусы, загадки, викторины, кроссворды, головоломки, задач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24944"/>
            <a:ext cx="360040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Мылись всё по-разному: старики, больные, дети и молодые девицы - в печах. Первые от немощи и малолетства, а девицы опасались "банной нечисти" в виде кикимор и 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2"/>
              </a:rPr>
              <a:t>банника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Мужики, парни и бабы - в банях, которые были почти в каждом дворе. Идущие в баню снимали с себя кресты, чтобы не дразнить нечисть и никогда не ночевали в бане.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Печи были большими - в них свободно умещалось по два человека. Застилалась внутри ржаной соломой, сверху домотканый коврик и мойся - не хочу.</a:t>
            </a:r>
          </a:p>
          <a:p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3"/>
              </a:rPr>
              <a:t>Бани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 топили по субботам женщины и 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4"/>
              </a:rPr>
              <a:t>никто в этот день не работал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"Приспособлениями" для тела служили веники, мочало, сделанное из лыка липы, а берёзовый щёлок (зольный раствор) для мытья головы. Иногда использовали глину.</a:t>
            </a:r>
          </a:p>
          <a:p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5"/>
              </a:rPr>
              <a:t>Для изгнания из тела хвори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перед тем как пройтись веничком, тело посыпали сухими измельчёнными травами: полынью, зверобоем, мятой. Ополаскивались настоем ромашки.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Но был на Руси всеобщий 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6"/>
              </a:rPr>
              <a:t>Банный день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 - Иванов день. Берёзовые веники только свежие и обязательно цветущая 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hlinkClick r:id="rId7"/>
              </a:rPr>
              <a:t>купальница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 (жарки) и ветки рябины.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573016"/>
            <a:ext cx="8712968" cy="3024336"/>
          </a:xfrm>
        </p:spPr>
        <p:txBody>
          <a:bodyPr>
            <a:normAutofit fontScale="92500" lnSpcReduction="20000"/>
          </a:bodyPr>
          <a:lstStyle/>
          <a:p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 нашей жизни есть огромное количество привычных и в то же время абсолютно незаменимых вещей, которыми мы пользуемся ежедневно. Мыло – одна из них. Вряд ли кто-то, намыливая руки, задумывается,  как появилось мыло. А зря, ведь его история очень интересна. Восполним  же этот пробел в наших знаниях.</a:t>
            </a:r>
          </a:p>
          <a:p>
            <a:endParaRPr lang="ru-RU" dirty="0"/>
          </a:p>
        </p:txBody>
      </p:sp>
      <p:pic>
        <p:nvPicPr>
          <p:cNvPr id="4" name="Рисунок 3" descr="фото с onlyhdwallpapers.com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0648"/>
            <a:ext cx="5048969" cy="324036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Новости дня - 26 Июня 2013 - Персональная страничка Сергея Одинцова г.Североморс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76902" cy="626469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В русскую печь иногда залезали целиком. С какой целью. - Энциклопедия-Сайт Мариупо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64" y="260648"/>
            <a:ext cx="4177616" cy="532859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34820" name="Picture 4" descr="История ... обычной ванн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104456" cy="2946999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34822" name="Picture 6" descr="Строительство бани, оборудование для бань и саун, печи для бан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2641476" cy="299367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На Руси обычно вместо мыла использовали зольный щёлок - им также чистили зубы, применяли при стирке вещей. Известно, что иногда в воду добавляли веточки рябины или черёмухи - для "улучшения" свойств воды, сейчас секрет раскрыт - рябина и черёмуха обладают сильными бактерицидными свойствами. Для аромата и полезности могли добавлять мяту, полынь, ромашку и другие травы, которые оказывались "под рукой",но это не было широко распространено, потому, что парной русской бани с берёзовым или дубовым веником было достаточно, чтобы не только выгнать многие болячки с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потом,но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и очиститься. </a:t>
            </a:r>
          </a:p>
          <a:p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1"/>
            <a:ext cx="8784976" cy="36004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 том виде, в котором мы знаем мыло сейчас, оно появилось только в 8 веке нашей эры – его изобрели арабы. Но вопросы гигиены стали интересовать людей задолго до этого.  Наши далекие предки для мытья и стирки одежды долгое время использовали дары природы: золу, глину, пемзу, бобовую муку, ячменную закваску и многое другое.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4" name="Picture 2" descr="Наша Мама Детское мыло с ромашкой и календулой купить на Шнуфи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356992"/>
            <a:ext cx="3843808" cy="326774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7030A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Picture 4" descr="Детская косметика , где купить детскую косметику , какую выбрать детскую косметику , цены , продажа детской косметики Tigex Гор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933056"/>
            <a:ext cx="2612555" cy="2612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544616" cy="6336704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Древней Греции для очищения всего тела использовался песок, который специально для этих целей привозился с берегов Нила. </a:t>
            </a:r>
            <a:endPara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Не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менее оригинально проходили процедуры умывания и в Древнем Египте. С целью очищения кожи египтяне использовали пчелиный воск, который предварительно растворяли в воде. </a:t>
            </a:r>
            <a:endPara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Еще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один метод очищения кожи по древним рецептам заключался в использовании в качестве основного очищающего средства древесной золы.</a:t>
            </a:r>
          </a:p>
        </p:txBody>
      </p:sp>
      <p:pic>
        <p:nvPicPr>
          <p:cNvPr id="7170" name="Picture 2" descr="История возникновения мы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9"/>
            <a:ext cx="2918967" cy="295232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5937523"/>
          </a:xfrm>
        </p:spPr>
        <p:txBody>
          <a:bodyPr>
            <a:no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Слово «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soap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» (мыло) произошло от названия древнеримской горы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Sapo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 Согласно легенде на этой горе совершались жертвоприношения богам. Зола костра смешивалась с сожженным животным жиром и дождями смывалась в реку Тибр. Женщины, стиравшие белье на берегу, обратили внимание на то, что использование этой смесь, лучше отстирывает одежду. Позже ее стали использовать и для мытья тела. Со временем слово «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sapo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» перешло в другие языки: из него образовались итальянское «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sapone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», французское «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savon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» и английское «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soap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Появление мыла в России</a:t>
            </a:r>
            <a:br>
              <a:rPr lang="ru-R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endParaRPr lang="ru-RU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908720"/>
            <a:ext cx="4546848" cy="561662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 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 России мыло стали изготавливать при Петре Первом. Его варили в своих мастерских ремесленники. Стоило мыло довольно дорого, поэтому приобрести его могли только богатые люди. А  простолюдины для мытья использовали недоваренный картофель или шарики из золы папоротника. 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4" name="Picture 2" descr="Публикации - Натуральное растительное эко-мыло ручного произ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3807564" cy="4680520"/>
          </a:xfrm>
          <a:prstGeom prst="rect">
            <a:avLst/>
          </a:prstGeom>
          <a:noFill/>
        </p:spPr>
      </p:pic>
      <p:pic>
        <p:nvPicPr>
          <p:cNvPr id="5" name="Picture 6" descr="Мыло-эконом &quot;Печенье&quot;, купить в Москве - Пульс це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905000" cy="1543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77072"/>
            <a:ext cx="8784976" cy="252028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Наконец, был открыт способ получения каустической и  кальцинированной соды и появились мыловаренные фабрики, поэтому мыло уже могли себе позволить бедные люди. Но в целях экономии, жители России продолжали мыться одной водой, щёлоком или квасом, а мыло использовали только для стирки. Например, в 1913 году каждый житель  России расходовал не более килограмма мыла в год.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4" name="Picture 2" descr="Проект &quot;AntrazoXrom&quot; - Страница 8 - Общий - Форум химиков на XuMuK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60647"/>
            <a:ext cx="4530080" cy="369201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9"/>
            <a:ext cx="8712968" cy="2664295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 середине 19 века в Москве была запущена фабрика по  производству мыла, которую основал французский предприниматель Генрих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Брокар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До сих пор эта фирма выпускает не только мыло, но и дорогую  элитную парфюмерию.</a:t>
            </a:r>
          </a:p>
          <a:p>
            <a:endParaRPr lang="ru-RU" dirty="0"/>
          </a:p>
        </p:txBody>
      </p:sp>
      <p:pic>
        <p:nvPicPr>
          <p:cNvPr id="4" name="Picture 8" descr="31 Декабря 2013 - Персональный сай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8596" y="3041165"/>
            <a:ext cx="5268396" cy="3340163"/>
          </a:xfrm>
          <a:prstGeom prst="rect">
            <a:avLst/>
          </a:prstGeom>
          <a:noFill/>
        </p:spPr>
      </p:pic>
      <p:pic>
        <p:nvPicPr>
          <p:cNvPr id="5" name="Picture 4" descr="Заметки Миши Северьяна - Сенкевич-Камо грядеши - Тайны и Загадки: Есть ли жизнь на мыле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3157804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1"/>
            <a:ext cx="8640960" cy="3528392"/>
          </a:xfrm>
        </p:spPr>
        <p:txBody>
          <a:bodyPr>
            <a:normAutofit/>
          </a:bodyPr>
          <a:lstStyle/>
          <a:p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 тех пор прошёл не один десяток веков, и сегодня, для личных нужд, чаще всего покупают мыло промышленного производства. В его составе много химических веществ, которые удешевляют производство, служат гигиеническим целям, но отнюдь не полезны для кожи. </a:t>
            </a:r>
          </a:p>
        </p:txBody>
      </p:sp>
      <p:pic>
        <p:nvPicPr>
          <p:cNvPr id="4" name="Picture 2" descr="Скачать обои, книги, журналы &quot; Страница 3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911404"/>
            <a:ext cx="4665366" cy="365622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412</Words>
  <Application>Microsoft Office PowerPoint</Application>
  <PresentationFormat>Экран (4:3)</PresentationFormat>
  <Paragraphs>27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Появление мыла в России </vt:lpstr>
      <vt:lpstr>Слайд 7</vt:lpstr>
      <vt:lpstr>Слайд 8</vt:lpstr>
      <vt:lpstr>Слайд 9</vt:lpstr>
      <vt:lpstr>Слайд 10</vt:lpstr>
      <vt:lpstr>Способы изготовления мыла.</vt:lpstr>
      <vt:lpstr>Слайд 12</vt:lpstr>
      <vt:lpstr>Слайд 13</vt:lpstr>
      <vt:lpstr>Галерея мыла</vt:lpstr>
      <vt:lpstr>Слайд 15</vt:lpstr>
      <vt:lpstr>Слайд 16</vt:lpstr>
      <vt:lpstr>Слайд 17</vt:lpstr>
      <vt:lpstr>Как и где мылись?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Бочкарева</dc:creator>
  <cp:lastModifiedBy>Любовь</cp:lastModifiedBy>
  <cp:revision>14</cp:revision>
  <dcterms:created xsi:type="dcterms:W3CDTF">2014-11-25T09:45:31Z</dcterms:created>
  <dcterms:modified xsi:type="dcterms:W3CDTF">2015-04-08T07:23:38Z</dcterms:modified>
</cp:coreProperties>
</file>