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74" r:id="rId5"/>
    <p:sldId id="275" r:id="rId6"/>
    <p:sldId id="263" r:id="rId7"/>
    <p:sldId id="266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68EC-E3CE-4867-BE43-30DE1D8988F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67013-BAB5-46EE-97B9-535033069E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2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7013-BAB5-46EE-97B9-535033069E2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0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7013-BAB5-46EE-97B9-535033069E2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0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7013-BAB5-46EE-97B9-535033069E2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4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7013-BAB5-46EE-97B9-535033069E2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8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7013-BAB5-46EE-97B9-535033069E2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9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7013-BAB5-46EE-97B9-535033069E2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5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7013-BAB5-46EE-97B9-535033069E2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7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7013-BAB5-46EE-97B9-535033069E2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7013-BAB5-46EE-97B9-535033069E2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1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9C8E-F638-4863-85E2-7E0CC6B01C0A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EB2AA-8F73-4BD3-BE70-8B93291E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ezentacii-angliyskiy.ru/images/2012-11-15_19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6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учреждение детский сад № 11 комбинированного вида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Красносельского района Санкт-Петербурга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ruthCYR Ultra" pitchFamily="50" charset="-52"/>
                <a:cs typeface="Sakkal Majalla" pitchFamily="2" charset="-78"/>
              </a:rPr>
              <a:t>ВЕТЕРИНАРНАЯ КЛИНИКА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ruthCYR Ultra" pitchFamily="50" charset="-52"/>
                <a:cs typeface="Sakkal Majalla" pitchFamily="2" charset="-78"/>
              </a:rPr>
              <a:t>«ЗДОРОВЫЙ БЕГЕМОТИК»</a:t>
            </a:r>
          </a:p>
          <a:p>
            <a:pPr algn="ctr">
              <a:defRPr/>
            </a:pPr>
            <a:endParaRPr lang="ru-RU" sz="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для детей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старшего дошкольного возраста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/>
            </a:r>
            <a:br>
              <a:rPr lang="ru-RU" sz="2800" i="1" dirty="0" smtClean="0">
                <a:solidFill>
                  <a:srgbClr val="002060"/>
                </a:solidFill>
              </a:rPr>
            </a:br>
            <a:endParaRPr lang="ru-RU" sz="2800" i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800" i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 и провела воспитатель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ервой квалификационной категории</a:t>
            </a:r>
          </a:p>
          <a:p>
            <a:pPr algn="ctr"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Мясоедова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Петровна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6870" name="AutoShape 6" descr="бегемотик - Марина Владимировна Корепин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Мультяшные бегемотики не кажутся огромными и... / Кино / бегемот смотреть онлайн / Pinme.ru / Ага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231583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ezentacii-angliyskiy.ru/images/2012-11-15_19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00"/>
            <a:ext cx="9144000" cy="6846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260648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ruthCYR Ultra" pitchFamily="50" charset="-52"/>
                <a:cs typeface="Times New Roman" pitchFamily="18" charset="0"/>
              </a:rPr>
              <a:t>Задачи</a:t>
            </a:r>
            <a:endParaRPr lang="ru-RU" sz="3600" dirty="0">
              <a:latin typeface="TruthCYR Ultra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66843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детей о работе ветеринара, клиники и её функциях;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Обучать самостоятельному пользованию атрибутами игры, предметами – заместителями.  Распределять роли, выражать свои пожелания;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Воспитывать умение договариваться, искать справедливые и взаимоприемлемые решения спорных вопросов;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Продолжать поддерживать желание ухаживать за животными, бережно к ним относиться. Расширять диапазон эмоций через общение с ними;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Обогащать словарный запас: ветеринарная клиника, вакцина, вакцинация, порода, холка.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ezentacii-angliyskiy.ru/images/2012-11-15_19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6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5030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ruthCYR Ultra" pitchFamily="50" charset="-52"/>
                <a:cs typeface="Times New Roman" pitchFamily="18" charset="0"/>
              </a:rPr>
              <a:t>Содержание игры</a:t>
            </a:r>
            <a:endParaRPr lang="ru-RU" sz="3600" dirty="0">
              <a:latin typeface="TruthCYR Ultra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2880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Экскурсия в медицинский кабинет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/с: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наблюдение за работой врача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(прослушивание фонендоскопом, смотрит горло, задает вопросы, осматривает живот).</a:t>
            </a:r>
            <a:endParaRPr lang="ru-RU" sz="2800" b="1" i="1" dirty="0"/>
          </a:p>
        </p:txBody>
      </p:sp>
      <p:pic>
        <p:nvPicPr>
          <p:cNvPr id="9" name="Picture 24" descr="Фельдшер-ветеринар в Омске, Октябрьский р-н, найти ветеринаров без посредников, це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494334" cy="1494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927" y="3738416"/>
            <a:ext cx="2411313" cy="180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ezentacii-angliyskiy.ru/images/2012-11-15_19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6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Чтение и слушание сказки К.Чуковского </a:t>
            </a:r>
          </a:p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«Доктор Айболит» (книги и аудиозапись).</a:t>
            </a:r>
          </a:p>
          <a:p>
            <a:pPr algn="ctr">
              <a:buFont typeface="Courier New" pitchFamily="49" charset="0"/>
              <a:buChar char="o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Рассматривание с детьми иллюстраций к сказке К.Чуковского «Доктор Айболит».</a:t>
            </a:r>
          </a:p>
          <a:p>
            <a:pPr algn="ctr">
              <a:buFont typeface="Courier New" pitchFamily="49" charset="0"/>
              <a:buChar char="o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Чтение лит. Произведений: Э.Успенский «Играли в больницу», В.Маяковский «Кем быть?».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852936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21088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6" descr="Книготорговая группа &quot;ПродаЛитЪ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42436">
            <a:off x="461575" y="2880169"/>
            <a:ext cx="1377212" cy="1821709"/>
          </a:xfrm>
          <a:prstGeom prst="rect">
            <a:avLst/>
          </a:prstGeom>
          <a:noFill/>
        </p:spPr>
      </p:pic>
      <p:pic>
        <p:nvPicPr>
          <p:cNvPr id="11" name="Picture 18" descr="Сказки. Муха-Цокотуха и другие сказки - Чуковский Корн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6157">
            <a:off x="1581502" y="4655090"/>
            <a:ext cx="1229823" cy="168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ezentacii-angliyskiy.ru/images/2012-11-15_19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6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Courier New" pitchFamily="49" charset="0"/>
              <a:buChar char="o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Рассматривание медицинских инструментов: фонендоскоп, шпатель, термометр, пинцет и др.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Д/и «Ясочка простудилась».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Беседа с детьми о работе ветеринарного врача.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Рисования «Мой домашний питомец», «Мое любимое животное».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Изготовление с детьми атрибутов к игре с привлечением родителей (халаты, шапки, рецепты, мед. карты,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4962">
            <a:off x="2526417" y="4422791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http://plush-animals.ru/upload/iblock/e0a/4482.jpg"/>
          <p:cNvPicPr>
            <a:picLocks noChangeAspect="1" noChangeArrowheads="1"/>
          </p:cNvPicPr>
          <p:nvPr/>
        </p:nvPicPr>
        <p:blipFill>
          <a:blip r:embed="rId5" cstate="print">
            <a:lum contrast="-20000"/>
          </a:blip>
          <a:srcRect/>
          <a:stretch>
            <a:fillRect/>
          </a:stretch>
        </p:blipFill>
        <p:spPr bwMode="auto">
          <a:xfrm rot="405027">
            <a:off x="4788024" y="3645024"/>
            <a:ext cx="2337166" cy="1555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ezentacii-angliyskiy.ru/images/2012-11-15_19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6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-21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064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действия (проведение игры):</a:t>
            </a:r>
          </a:p>
          <a:p>
            <a:pPr algn="ctr">
              <a:defRPr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Добро пожаловать в </a:t>
            </a:r>
          </a:p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Ветеринарную клинику </a:t>
            </a:r>
          </a:p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«Здоровый Бегемотик!»</a:t>
            </a:r>
          </a:p>
        </p:txBody>
      </p:sp>
      <p:pic>
        <p:nvPicPr>
          <p:cNvPr id="3074" name="Picture 2" descr="C:\Users\801574\Desktop\гр6 фото\DSC06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671900" y="3032956"/>
            <a:ext cx="3168353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6" descr="Ветеринарная клиника Бона Менте - Каталог ветеринарных организац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203782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ezentacii-angliyskiy.ru/images/2012-11-15_19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6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-21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5010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Ой, сколько народу к доктору Айболиту!</a:t>
            </a:r>
          </a:p>
        </p:txBody>
      </p:sp>
      <p:pic>
        <p:nvPicPr>
          <p:cNvPr id="4" name="Picture 2" descr="C:\Users\801574\Desktop\гр6 фото\DSC06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801574\Desktop\гр6 фото\DSC06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6876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801574\Desktop\гр6 фото\DSC060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509120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619672" y="0"/>
            <a:ext cx="6345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 ветеринарную клинику приходят и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приносят больных животных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 descr="С днем рождения, Олег из Донецка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95536" y="3717032"/>
            <a:ext cx="2449478" cy="2571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ezentacii-angliyskiy.ru/images/2012-11-15_19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6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-21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96552" y="0"/>
            <a:ext cx="9937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Ветеринар принимает больных в смотровом кабинете, внимательно выслушивает жалобы их хозяина и осматривает животное. </a:t>
            </a:r>
          </a:p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Медсестра выписывает рецепт.</a:t>
            </a:r>
          </a:p>
        </p:txBody>
      </p:sp>
      <p:pic>
        <p:nvPicPr>
          <p:cNvPr id="4098" name="Picture 2" descr="C:\Users\801574\Desktop\гр6 фото\DSC06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801574\Desktop\гр6 фото\DSC06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801574\Desktop\гр6 фото\DSC06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772816"/>
            <a:ext cx="2824197" cy="2118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71600" y="4869160"/>
            <a:ext cx="6145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пришла к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Айболиту собака…   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ezentacii-angliyskiy.ru/images/2012-11-15_19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6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948690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32656"/>
            <a:ext cx="7272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 в нашей клинике проводятся операции…</a:t>
            </a:r>
          </a:p>
          <a:p>
            <a:endParaRPr lang="ru-RU" dirty="0"/>
          </a:p>
        </p:txBody>
      </p:sp>
      <p:pic>
        <p:nvPicPr>
          <p:cNvPr id="7170" name="Picture 2" descr="C:\Users\801574\Desktop\гр6 фото\DSC06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2920208" cy="219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801574\Desktop\гр6 фото\DSC06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042776" y="1573850"/>
            <a:ext cx="3016781" cy="226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801574\Desktop\гр6 фото\DSC061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7585" y="3598533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801574\Desktop\гр6 фото\DSC061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8733">
            <a:off x="4065485" y="3877554"/>
            <a:ext cx="2172546" cy="162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801574\Desktop\гр6 фото\DSC061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268760"/>
            <a:ext cx="2644685" cy="198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3528" y="5949280"/>
            <a:ext cx="5077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Приходите к нему лечиться…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255</Words>
  <Application>Microsoft Office PowerPoint</Application>
  <PresentationFormat>Экран (4:3)</PresentationFormat>
  <Paragraphs>56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Sakkal Majalla</vt:lpstr>
      <vt:lpstr>Times New Roman</vt:lpstr>
      <vt:lpstr>TruthCYR Ultra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801574</dc:creator>
  <cp:lastModifiedBy>Влада</cp:lastModifiedBy>
  <cp:revision>38</cp:revision>
  <dcterms:created xsi:type="dcterms:W3CDTF">2015-03-17T07:32:41Z</dcterms:created>
  <dcterms:modified xsi:type="dcterms:W3CDTF">2015-04-07T17:46:47Z</dcterms:modified>
</cp:coreProperties>
</file>