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357430"/>
            <a:ext cx="7772400" cy="2286016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Зарядкой занимайся – здоровым оставайся!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41113_101847.jpg"/>
          <p:cNvPicPr>
            <a:picLocks noChangeAspect="1"/>
          </p:cNvPicPr>
          <p:nvPr/>
        </p:nvPicPr>
        <p:blipFill>
          <a:blip r:embed="rId2" cstate="screen"/>
          <a:srcRect b="21739"/>
          <a:stretch>
            <a:fillRect/>
          </a:stretch>
        </p:blipFill>
        <p:spPr>
          <a:xfrm>
            <a:off x="642910" y="1714488"/>
            <a:ext cx="3286134" cy="4572032"/>
          </a:xfrm>
          <a:prstGeom prst="rect">
            <a:avLst/>
          </a:prstGeom>
        </p:spPr>
      </p:pic>
      <p:pic>
        <p:nvPicPr>
          <p:cNvPr id="3" name="Рисунок 2" descr="IMG_20141113_102103.jpg"/>
          <p:cNvPicPr>
            <a:picLocks noChangeAspect="1"/>
          </p:cNvPicPr>
          <p:nvPr/>
        </p:nvPicPr>
        <p:blipFill>
          <a:blip r:embed="rId3" cstate="screen"/>
          <a:srcRect t="6410" b="14102"/>
          <a:stretch>
            <a:fillRect/>
          </a:stretch>
        </p:blipFill>
        <p:spPr>
          <a:xfrm>
            <a:off x="4929190" y="357166"/>
            <a:ext cx="3134329" cy="44291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57686" y="5000636"/>
            <a:ext cx="414340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Вот отличная картинка -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b="1" i="1" dirty="0" smtClean="0">
                <a:solidFill>
                  <a:srgbClr val="0070C0"/>
                </a:solidFill>
              </a:rPr>
              <a:t>Мы как гибкая пружинка .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b="1" i="1" dirty="0" smtClean="0">
                <a:solidFill>
                  <a:srgbClr val="0070C0"/>
                </a:solidFill>
              </a:rPr>
              <a:t>Пусть не сразу все дается,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b="1" i="1" dirty="0" smtClean="0">
                <a:solidFill>
                  <a:srgbClr val="0070C0"/>
                </a:solidFill>
              </a:rPr>
              <a:t>Поработать нам придется! 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_46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643050"/>
            <a:ext cx="4267200" cy="2162175"/>
          </a:xfrm>
          <a:prstGeom prst="rect">
            <a:avLst/>
          </a:prstGeom>
        </p:spPr>
      </p:pic>
      <p:pic>
        <p:nvPicPr>
          <p:cNvPr id="3" name="Рисунок 2" descr="100_46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357430"/>
            <a:ext cx="4267200" cy="2152650"/>
          </a:xfrm>
          <a:prstGeom prst="rect">
            <a:avLst/>
          </a:prstGeom>
        </p:spPr>
      </p:pic>
      <p:pic>
        <p:nvPicPr>
          <p:cNvPr id="4" name="Рисунок 3" descr="100_46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3857628"/>
            <a:ext cx="4267200" cy="18192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6248" y="571480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Чтоб успешно развиваться 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Нужно спортом заниматься. 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714884"/>
            <a:ext cx="385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От занятий физкультурой 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Будет стройная фигура 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000240"/>
            <a:ext cx="5857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</a:rPr>
              <a:t>Спасибо </a:t>
            </a:r>
          </a:p>
          <a:p>
            <a:pPr algn="ctr"/>
            <a:r>
              <a:rPr lang="ru-RU" sz="7200" b="1" i="1" dirty="0" smtClean="0">
                <a:solidFill>
                  <a:srgbClr val="FF0000"/>
                </a:solidFill>
              </a:rPr>
              <a:t>за внимание!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0_4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785926"/>
            <a:ext cx="4267200" cy="1876425"/>
          </a:xfrm>
          <a:prstGeom prst="rect">
            <a:avLst/>
          </a:prstGeom>
        </p:spPr>
      </p:pic>
      <p:pic>
        <p:nvPicPr>
          <p:cNvPr id="7" name="Рисунок 6" descr="100_46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2928934"/>
            <a:ext cx="4143404" cy="1685929"/>
          </a:xfrm>
          <a:prstGeom prst="rect">
            <a:avLst/>
          </a:prstGeom>
        </p:spPr>
      </p:pic>
      <p:pic>
        <p:nvPicPr>
          <p:cNvPr id="8" name="Рисунок 7" descr="100_46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4286256"/>
            <a:ext cx="4267200" cy="17240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43504" y="1142984"/>
            <a:ext cx="3286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На зарядку выходи, 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b="1" i="1" dirty="0" smtClean="0">
                <a:solidFill>
                  <a:srgbClr val="0070C0"/>
                </a:solidFill>
              </a:rPr>
              <a:t>На зарядку всех буди. 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b="1" i="1" dirty="0" smtClean="0">
                <a:solidFill>
                  <a:srgbClr val="0070C0"/>
                </a:solidFill>
              </a:rPr>
              <a:t>Все ребята говорят: 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endParaRPr lang="ru-RU" sz="2000" b="1" i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714884"/>
            <a:ext cx="32861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Физзарядка — друг, ребят! 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b="1" i="1" dirty="0" smtClean="0">
                <a:solidFill>
                  <a:srgbClr val="0070C0"/>
                </a:solidFill>
              </a:rPr>
              <a:t>Физзарядка по утрам 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b="1" i="1" dirty="0" smtClean="0">
                <a:solidFill>
                  <a:srgbClr val="0070C0"/>
                </a:solidFill>
              </a:rPr>
              <a:t>Не во вред — на пользу нам! 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27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2910" y="1500174"/>
            <a:ext cx="3429024" cy="2571768"/>
          </a:xfrm>
          <a:prstGeom prst="rect">
            <a:avLst/>
          </a:prstGeom>
        </p:spPr>
      </p:pic>
      <p:pic>
        <p:nvPicPr>
          <p:cNvPr id="3" name="Рисунок 2" descr="DSCN27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00298" y="2500306"/>
            <a:ext cx="3524242" cy="2643182"/>
          </a:xfrm>
          <a:prstGeom prst="rect">
            <a:avLst/>
          </a:prstGeom>
        </p:spPr>
      </p:pic>
      <p:pic>
        <p:nvPicPr>
          <p:cNvPr id="4" name="Рисунок 3" descr="DSCN270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14942" y="3643314"/>
            <a:ext cx="3357554" cy="25181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628" y="1071546"/>
            <a:ext cx="371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/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endParaRPr lang="ru-RU" sz="2000" b="1" i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785794"/>
            <a:ext cx="4429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Обруч, кубики помогут 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Гибкость нам развить немного. 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/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5357826"/>
            <a:ext cx="6072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Будем чаще наклоняться 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Приседать и нагибаться.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27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5786" y="1500174"/>
            <a:ext cx="4476781" cy="3357586"/>
          </a:xfrm>
          <a:prstGeom prst="rect">
            <a:avLst/>
          </a:prstGeom>
        </p:spPr>
      </p:pic>
      <p:pic>
        <p:nvPicPr>
          <p:cNvPr id="3" name="Рисунок 2" descr="DSCN2713.JPG"/>
          <p:cNvPicPr>
            <a:picLocks noChangeAspect="1"/>
          </p:cNvPicPr>
          <p:nvPr/>
        </p:nvPicPr>
        <p:blipFill>
          <a:blip r:embed="rId3" cstate="screen"/>
          <a:srcRect r="9375"/>
          <a:stretch>
            <a:fillRect/>
          </a:stretch>
        </p:blipFill>
        <p:spPr>
          <a:xfrm>
            <a:off x="4188020" y="2928934"/>
            <a:ext cx="4313069" cy="32861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5008" y="928670"/>
            <a:ext cx="30003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Нам полезно без сомненья 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Все, что связано с движеньем. 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214949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Вот, поэтому ребятки 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Будем делать мы зарядку. 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_46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714488"/>
            <a:ext cx="4267200" cy="2071702"/>
          </a:xfrm>
          <a:prstGeom prst="rect">
            <a:avLst/>
          </a:prstGeom>
        </p:spPr>
      </p:pic>
      <p:pic>
        <p:nvPicPr>
          <p:cNvPr id="4" name="Рисунок 3" descr="DSCN2714.JPG"/>
          <p:cNvPicPr>
            <a:picLocks noChangeAspect="1"/>
          </p:cNvPicPr>
          <p:nvPr/>
        </p:nvPicPr>
        <p:blipFill>
          <a:blip r:embed="rId3" cstate="screen"/>
          <a:srcRect r="17499"/>
          <a:stretch>
            <a:fillRect/>
          </a:stretch>
        </p:blipFill>
        <p:spPr>
          <a:xfrm>
            <a:off x="4000496" y="2428868"/>
            <a:ext cx="4143404" cy="35718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4500570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Бег полезен и игра 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Занимайся детвора!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571480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И без всякого сомненья 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Есть хорошее решенье - 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27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1571612"/>
            <a:ext cx="4000528" cy="3000396"/>
          </a:xfrm>
          <a:prstGeom prst="rect">
            <a:avLst/>
          </a:prstGeom>
        </p:spPr>
      </p:pic>
      <p:pic>
        <p:nvPicPr>
          <p:cNvPr id="3" name="Рисунок 2" descr="DSCN2719.JPG"/>
          <p:cNvPicPr>
            <a:picLocks noChangeAspect="1"/>
          </p:cNvPicPr>
          <p:nvPr/>
        </p:nvPicPr>
        <p:blipFill>
          <a:blip r:embed="rId3" cstate="screen"/>
          <a:srcRect r="20809"/>
          <a:stretch>
            <a:fillRect/>
          </a:stretch>
        </p:blipFill>
        <p:spPr>
          <a:xfrm>
            <a:off x="4357686" y="2857496"/>
            <a:ext cx="4000528" cy="30896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29190" y="1285860"/>
            <a:ext cx="38576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Будем вместе мы играть 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Бегать, прыгать и скакать 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929198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Чтобы было веселее 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Мяч возьмем мы поскорее. 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272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1500174"/>
            <a:ext cx="4429124" cy="3321843"/>
          </a:xfrm>
          <a:prstGeom prst="rect">
            <a:avLst/>
          </a:prstGeom>
        </p:spPr>
      </p:pic>
      <p:pic>
        <p:nvPicPr>
          <p:cNvPr id="3" name="Рисунок 2" descr="DSCN272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05245" y="3071810"/>
            <a:ext cx="4524407" cy="31253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43504" y="928670"/>
            <a:ext cx="3643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Станем прямо, ноги шире 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Мяч поднимем – три-четыре, 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072074"/>
            <a:ext cx="3286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Поднимаясь на носки. 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Все движения легки.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41113_10133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1571612"/>
            <a:ext cx="4826002" cy="2714626"/>
          </a:xfrm>
          <a:prstGeom prst="rect">
            <a:avLst/>
          </a:prstGeom>
        </p:spPr>
      </p:pic>
      <p:pic>
        <p:nvPicPr>
          <p:cNvPr id="3" name="Рисунок 2" descr="IMG_20141113_1014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71934" y="3214686"/>
            <a:ext cx="4579969" cy="28575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57818" y="642918"/>
            <a:ext cx="335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Чтоб проворным стать атлетом 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b="1" i="1" dirty="0" smtClean="0">
                <a:solidFill>
                  <a:srgbClr val="0070C0"/>
                </a:solidFill>
              </a:rPr>
              <a:t>Проведем мы эстафету.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643446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Будем бегать быстро, дружно 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b="1" i="1" dirty="0" smtClean="0">
                <a:solidFill>
                  <a:srgbClr val="0070C0"/>
                </a:solidFill>
              </a:rPr>
              <a:t>Победить нам очень нужно! 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41113_1015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4348" y="1571612"/>
            <a:ext cx="2611938" cy="4643446"/>
          </a:xfrm>
          <a:prstGeom prst="rect">
            <a:avLst/>
          </a:prstGeom>
        </p:spPr>
      </p:pic>
      <p:pic>
        <p:nvPicPr>
          <p:cNvPr id="3" name="Рисунок 2" descr="IMG_20141113_10162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29322" y="428604"/>
            <a:ext cx="2571768" cy="45720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14744" y="2000240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643050"/>
            <a:ext cx="20717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Чтобы прыгать научиться,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Нам скакалка пригодится.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Будем прыгать высоко,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Как кузнечики – легко.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82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Зарядкой занимайся – здоровым оставайся!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Аня</cp:lastModifiedBy>
  <cp:revision>9</cp:revision>
  <dcterms:created xsi:type="dcterms:W3CDTF">2013-01-06T18:32:13Z</dcterms:created>
  <dcterms:modified xsi:type="dcterms:W3CDTF">2015-02-26T16:32:25Z</dcterms:modified>
</cp:coreProperties>
</file>