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76" r:id="rId2"/>
    <p:sldId id="277" r:id="rId3"/>
    <p:sldId id="272" r:id="rId4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4628" autoAdjust="0"/>
  </p:normalViewPr>
  <p:slideViewPr>
    <p:cSldViewPr>
      <p:cViewPr varScale="1">
        <p:scale>
          <a:sx n="67" d="100"/>
          <a:sy n="67" d="100"/>
        </p:scale>
        <p:origin x="-4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2F2AAC-A7F6-4E3C-B95A-3AF46A85E1C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B60CB9-7E14-402C-AC72-DB6D9C165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5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7E76F5-C2F2-48B1-AAB6-A4613C257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45641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8D08AF-1510-48C6-8628-91D005878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86085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6FB374-A822-445F-8B5C-88136F926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1471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DA1C0A-A881-42BA-A83B-18D18AD71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83263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31F4B7-810A-4B63-990D-470A49CE3E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02062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355259-64E6-497C-8C09-7640C6332D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47911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76CC1A-A320-4985-BDFC-6F47AC8B14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67263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F27C96-F562-4637-8A34-F7DE824C0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52401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3F2043-33C7-44BA-A2D3-431C8AA804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29332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FFD27E-E814-414B-9973-3BF2049E5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71366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E72AEA-3389-4E7B-B2D5-6BDCAF6C33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17236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070D0-980C-4549-B8CF-3F5704E919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9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573588"/>
            <a:ext cx="207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657475"/>
            <a:ext cx="28638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597400"/>
            <a:ext cx="8699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838700"/>
            <a:ext cx="15367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2475" y="1214438"/>
            <a:ext cx="3627438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mtClean="0"/>
              <a:t>Где спрятался зайчик?</a:t>
            </a:r>
          </a:p>
        </p:txBody>
      </p:sp>
      <p:pic>
        <p:nvPicPr>
          <p:cNvPr id="24584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5805488"/>
            <a:ext cx="997426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513" y="4638675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360982.wav">
            <a:hlinkClick r:id="" action="ppaction://media"/>
          </p:cNvPr>
          <p:cNvPicPr>
            <a:picLocks noChangeAspect="1"/>
          </p:cNvPicPr>
          <p:nvPr>
            <a:wavAudioFile r:embed="rId1" name="43602C63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097588"/>
            <a:ext cx="39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FD4982.wav">
            <a:hlinkClick r:id="" action="ppaction://media"/>
          </p:cNvPr>
          <p:cNvPicPr>
            <a:picLocks noChangeAspect="1"/>
          </p:cNvPicPr>
          <p:nvPr>
            <a:wavAudioFile r:embed="rId2" name="FFD4F079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096000"/>
            <a:ext cx="3762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AD3982.wav">
            <a:hlinkClick r:id="" action="ppaction://media"/>
          </p:cNvPr>
          <p:cNvPicPr>
            <a:picLocks noChangeAspect="1"/>
          </p:cNvPicPr>
          <p:nvPr>
            <a:wavAudioFile r:embed="rId3" name="2AD301F9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48375"/>
            <a:ext cx="414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4491038" y="4767263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4170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2893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163888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343275"/>
            <a:ext cx="9382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1300" name="00210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9148495">
            <a:off x="4714875" y="3106738"/>
            <a:ext cx="11191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-5814053">
            <a:off x="771525" y="3119438"/>
            <a:ext cx="11191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263" y="4498975"/>
            <a:ext cx="2736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 -0.01158 L -0.18038 0.2090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110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02344 0.2939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46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-0.02384 L 0.06892 0.3018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62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18906 0.2939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469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198 0.05347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26979 0.0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5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3635 C 0.01354 -0.05024 0.0375 -0.00371 0.07986 -0.03195 C 0.11841 -0.05695 0.17084 -0.1882 0.23004 -0.18588 C 0.30278 -0.20162 0.36216 -0.02014 0.4375 -0.01829 C 0.50816 -0.01736 0.58021 -0.18241 0.65348 -0.18056 C 0.73073 -0.18102 0.81146 -0.00926 0.87952 -0.00718 C 0.94323 -0.00301 1.0007 -0.1507 1.03577 -0.15579 C 1.07084 -0.16088 1.07622 -0.06389 1.08976 -0.0375 " pathEditMode="relative" rAng="0" ptsTypes="fafafaaf">
                                      <p:cBhvr>
                                        <p:cTn id="15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79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614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5573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Молодец!</a:t>
            </a:r>
            <a:b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До новых встреч!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997200"/>
            <a:ext cx="284956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32766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2BC1076.wav">
            <a:hlinkClick r:id="" action="ppaction://media"/>
          </p:cNvPr>
          <p:cNvPicPr>
            <a:picLocks noChangeAspect="1"/>
          </p:cNvPicPr>
          <p:nvPr>
            <a:wavAudioFile r:embed="rId1" name="82BC504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65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</TotalTime>
  <Words>6</Words>
  <Application>Microsoft Office PowerPoint</Application>
  <PresentationFormat>Экран (4:3)</PresentationFormat>
  <Paragraphs>2</Paragraphs>
  <Slides>3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  <vt:variant>
        <vt:lpstr>Произвольные показы</vt:lpstr>
      </vt:variant>
      <vt:variant>
        <vt:i4>1</vt:i4>
      </vt:variant>
    </vt:vector>
  </HeadingPairs>
  <TitlesOfParts>
    <vt:vector size="5" baseType="lpstr">
      <vt:lpstr>Тема Office</vt:lpstr>
      <vt:lpstr>Где спрятался зайчик?</vt:lpstr>
      <vt:lpstr>Презентация PowerPoint</vt:lpstr>
      <vt:lpstr>Молодец! До новых встреч!</vt:lpstr>
      <vt:lpstr>Произвольный показ 1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156</cp:revision>
  <dcterms:created xsi:type="dcterms:W3CDTF">2015-03-05T19:48:08Z</dcterms:created>
  <dcterms:modified xsi:type="dcterms:W3CDTF">2015-04-08T19:35:25Z</dcterms:modified>
</cp:coreProperties>
</file>