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14"/>
  </p:notesMasterIdLst>
  <p:sldIdLst>
    <p:sldId id="256" r:id="rId2"/>
    <p:sldId id="318" r:id="rId3"/>
    <p:sldId id="273" r:id="rId4"/>
    <p:sldId id="305" r:id="rId5"/>
    <p:sldId id="310" r:id="rId6"/>
    <p:sldId id="311" r:id="rId7"/>
    <p:sldId id="312" r:id="rId8"/>
    <p:sldId id="313" r:id="rId9"/>
    <p:sldId id="315" r:id="rId10"/>
    <p:sldId id="316" r:id="rId11"/>
    <p:sldId id="317" r:id="rId12"/>
    <p:sldId id="30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333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1" d="100"/>
          <a:sy n="81" d="100"/>
        </p:scale>
        <p:origin x="-10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FA9693-6398-44E6-9AEC-B61A2F47B9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725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olour-pencil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76846"/>
          <a:stretch>
            <a:fillRect/>
          </a:stretch>
        </p:blipFill>
        <p:spPr>
          <a:xfrm>
            <a:off x="1241626" y="4071943"/>
            <a:ext cx="6616522" cy="1428760"/>
          </a:xfrm>
          <a:prstGeom prst="rect">
            <a:avLst/>
          </a:prstGeom>
        </p:spPr>
      </p:pic>
      <p:pic>
        <p:nvPicPr>
          <p:cNvPr id="9" name="Рисунок 8" descr="colour-pencil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846"/>
          <a:stretch>
            <a:fillRect/>
          </a:stretch>
        </p:blipFill>
        <p:spPr>
          <a:xfrm>
            <a:off x="714348" y="2143115"/>
            <a:ext cx="7858180" cy="16266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37C46-83A3-4164-BB25-A9903ADCE30F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pic>
        <p:nvPicPr>
          <p:cNvPr id="8" name="Рисунок 7" descr="bordur-det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407"/>
            <a:ext cx="9144000" cy="21741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246CB-72AF-43D2-AF72-58998B48F86A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E4F6D-61E1-4E66-8E2F-649EC356B98A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0B7F6-9D2F-4A23-BA41-3EC67CC72DFA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4C447-29E6-4497-8D3F-AAED89DC20BE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2F0AE-5331-4E55-90F3-DAB62B28854B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19E2E-CB98-4C8B-A229-7817501CC2B7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0D42A-F543-4411-AC28-61FB03CEFC70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C56B5-4409-41DB-94D0-D623E333640C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60603-FFE1-4A86-AD82-1282291914FE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BB876-04FE-41E7-8DCF-27CF32292592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olour-pencils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 r="6500" b="19798"/>
          <a:stretch>
            <a:fillRect/>
          </a:stretch>
        </p:blipFill>
        <p:spPr>
          <a:xfrm>
            <a:off x="-32" y="6215082"/>
            <a:ext cx="5143536" cy="642918"/>
          </a:xfrm>
          <a:prstGeom prst="rect">
            <a:avLst/>
          </a:prstGeom>
        </p:spPr>
      </p:pic>
      <p:pic>
        <p:nvPicPr>
          <p:cNvPr id="8" name="Рисунок 7" descr="colour-pencils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68" t="50000" r="34000" b="19798"/>
          <a:stretch>
            <a:fillRect/>
          </a:stretch>
        </p:blipFill>
        <p:spPr>
          <a:xfrm flipH="1">
            <a:off x="5214942" y="6215082"/>
            <a:ext cx="3929090" cy="6429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AF9F39D-02FD-4E53-9282-B78E7C0C1085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1" y="2071679"/>
            <a:ext cx="8286807" cy="150019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«Детский сад общеразвивающего вида № 6»</a:t>
            </a:r>
            <a:b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г. Новомосковск</a:t>
            </a:r>
            <a:b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2910" y="3929066"/>
            <a:ext cx="7889903" cy="1571636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</a:pPr>
            <a:endParaRPr lang="ru-RU" b="1" dirty="0" smtClean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 далеком прошлом»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Краткосрочный творческий проект</a:t>
            </a:r>
          </a:p>
          <a:p>
            <a:pPr algn="ctr" eaLnBrk="1" hangingPunct="1">
              <a:lnSpc>
                <a:spcPct val="90000"/>
              </a:lnSpc>
            </a:pPr>
            <a:endParaRPr lang="ru-RU" sz="3600" b="1" dirty="0" smtClean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Самостоятельная творческая 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детей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:\Фото работ детей для конкурсов\IMG_38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H:\Фото работ детей для конкурсов\IMG_38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 работы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:\Фото работ детей для конкурсов\IMG_38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5383" y="1600200"/>
            <a:ext cx="6033233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Выставка детских работ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«Путешествие в прошлое»</a:t>
            </a:r>
          </a:p>
        </p:txBody>
      </p:sp>
      <p:pic>
        <p:nvPicPr>
          <p:cNvPr id="2050" name="Picture 2" descr="D:\ДОУ\фото\Фото\Фото В.Ю\SDC148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D:\ДОУ\фото\Фото\Фото В.Ю\SDC148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проекта: «В далеком прошлом»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проекта: творческий, краткосрочный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проект: воспитатель, Черносвитова Виктория Юрьевна</a:t>
            </a:r>
          </a:p>
          <a:p>
            <a:pPr marL="0" algn="ctr"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вызвать интерес детей к появлению первого рисунка (наскальная живопись), развивать умения расширять спектр изобразительно-выразительных возможностей разных материалов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200024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r>
              <a:rPr lang="ru-RU" sz="36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Содержимое 3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130800"/>
          </a:xfrm>
        </p:spPr>
        <p:txBody>
          <a:bodyPr/>
          <a:lstStyle/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Учить эмоционально выражать образ с помощью музыкально-ритмических движений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Продолжать учить составлять в сотворчестве сложные многоплановые композиции при помощи изобразительных материалов и техник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Экспериментировать с сухими материалами (углем, мелом, глиной)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Воспитывать толерантность, любознательность, эстетический вкус</a:t>
            </a:r>
          </a:p>
          <a:p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проектной деятельности</a:t>
            </a:r>
            <a:endParaRPr lang="ru-RU" sz="1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6503"/>
          </a:xfrm>
        </p:spPr>
        <p:txBody>
          <a:bodyPr/>
          <a:lstStyle/>
          <a:p>
            <a:pPr marL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Методическое:</a:t>
            </a:r>
          </a:p>
          <a:p>
            <a:pPr mar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И.А. Лыкова  «Изобразительное творчество в детском саду. Путешествие в тапочках, валенках, ластах, босиком, на ковре-самолете и в машине времени». Занятия в изостудии</a:t>
            </a:r>
          </a:p>
          <a:p>
            <a:pPr mar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Т.А. Цквитария «Нетрадиционные техники рисования» Интегрированные занятия в ДОУ</a:t>
            </a:r>
          </a:p>
          <a:p>
            <a:pPr marL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Информационное: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Сказки Р. Киплинга «Как было написано первое письмо»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«Про кошку, которая гуляла сама по себе»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Энциклопедия «От чего и почему»</a:t>
            </a:r>
          </a:p>
          <a:p>
            <a:pPr marL="0" algn="just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проектной деятельности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702189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Материально-техническое:</a:t>
            </a: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Инструменты и материалы для изодеятельности (бумага, фломастеры, восковые мелки, гуашь, цветная бумага, шаблоны, трафареты, акриловые краски, спички, поролон, салфетки, уголь, песок, глина, сангина, пастель – для экспериментирования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Природный материал – ракушки, камешки, веточки, песок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Грамзапись звуков природы – для музыкальной импровизации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Иллюстрации с изображением наскальных рисунков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работы по реализации проекта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9313"/>
          </a:xfrm>
        </p:spPr>
        <p:txBody>
          <a:bodyPr/>
          <a:lstStyle/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Непосредственно образовательная деятельность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Беседа о жизни и быте древних людей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Рассматривание иллюстраций в энциклопедиях с изображениями наскальных рисунков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Чтение сказок Р.Киплинга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Экскурсия в археологический музей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Интегрированное занятие «Путешествие в прошлое»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работы по реализации проекта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Совместная деятельность педагога с детьми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Экспериментирование с художественными материалами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Выкладывание на песке сюжетных изображений в помощью природного материала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Музыкально-ритмические движения по мотивам наскальных рисунков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Самостоятельная деятельность детей под руководством педагога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Творческие задания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коллективной работы-композиции из жизни древних людей (охота, ловля рыбы, сбор ягод, пошив одежды из шкур животных), используя различные художественные материалы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398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Интегрированное занятие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«Путешествие в прошлое»</a:t>
            </a:r>
          </a:p>
        </p:txBody>
      </p:sp>
      <p:pic>
        <p:nvPicPr>
          <p:cNvPr id="1026" name="Picture 2" descr="D:\ДОУ\фото\Фото\Фото В.Ю\SDC148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D:\ДОУ\фото\Фото\Фото В.Ю\SDC148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398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Интегрированное занятие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«Путешествие в прошлое»</a:t>
            </a:r>
          </a:p>
        </p:txBody>
      </p:sp>
      <p:pic>
        <p:nvPicPr>
          <p:cNvPr id="3074" name="Picture 2" descr="D:\ДОУ\фото\Фото\Фото В.Ю\SDC148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0000" contrast="-10000"/>
          </a:blip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D:\ДОУ\фото\Фото\Фото В.Ю\SDC148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рисуем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рисуем</Template>
  <TotalTime>20</TotalTime>
  <Words>356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рисуем</vt:lpstr>
      <vt:lpstr>Муниципальное бюджетное дошкольное образовательное учреждение  «Детский сад общеразвивающего вида № 6» г. Новомосковск </vt:lpstr>
      <vt:lpstr>Тема проекта: «В далеком прошлом» </vt:lpstr>
      <vt:lpstr>Задачи проекта  </vt:lpstr>
      <vt:lpstr>Обеспечение проектной деятельности</vt:lpstr>
      <vt:lpstr>Обеспечение проектной деятельности</vt:lpstr>
      <vt:lpstr>Формы работы по реализации проекта</vt:lpstr>
      <vt:lpstr>Формы работы по реализации проекта</vt:lpstr>
      <vt:lpstr>Интегрированное занятие  «Путешествие в прошлое»</vt:lpstr>
      <vt:lpstr>Интегрированное занятие  «Путешествие в прошлое»</vt:lpstr>
      <vt:lpstr>Самостоятельная творческая  деятельность детей</vt:lpstr>
      <vt:lpstr>Наши работы</vt:lpstr>
      <vt:lpstr>Выставка детских работ «Путешествие в прошлое»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«Детский сад общеразвивающего вида № 6» </dc:title>
  <dc:creator>Администратор</dc:creator>
  <cp:lastModifiedBy>user</cp:lastModifiedBy>
  <cp:revision>7</cp:revision>
  <dcterms:created xsi:type="dcterms:W3CDTF">2013-11-21T11:42:26Z</dcterms:created>
  <dcterms:modified xsi:type="dcterms:W3CDTF">2014-10-13T17:11:40Z</dcterms:modified>
</cp:coreProperties>
</file>