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3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AA6E8-E7E2-423D-B399-4E613D433F51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2D86E-81FC-4100-B351-F549FD6C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D86E-81FC-4100-B351-F549FD6C77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4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9F9-F851-4CDF-A29A-95061E25A138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693C82-4217-462F-B7D5-AB2B854F0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9F9-F851-4CDF-A29A-95061E25A138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3C82-4217-462F-B7D5-AB2B854F0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9F9-F851-4CDF-A29A-95061E25A138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3C82-4217-462F-B7D5-AB2B854F0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9F9-F851-4CDF-A29A-95061E25A138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693C82-4217-462F-B7D5-AB2B854F0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9F9-F851-4CDF-A29A-95061E25A138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3C82-4217-462F-B7D5-AB2B854F0A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9F9-F851-4CDF-A29A-95061E25A138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3C82-4217-462F-B7D5-AB2B854F0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9F9-F851-4CDF-A29A-95061E25A138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693C82-4217-462F-B7D5-AB2B854F0A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9F9-F851-4CDF-A29A-95061E25A138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3C82-4217-462F-B7D5-AB2B854F0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9F9-F851-4CDF-A29A-95061E25A138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3C82-4217-462F-B7D5-AB2B854F0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9F9-F851-4CDF-A29A-95061E25A138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3C82-4217-462F-B7D5-AB2B854F0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9F9-F851-4CDF-A29A-95061E25A138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3C82-4217-462F-B7D5-AB2B854F0A9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BF79F9-F851-4CDF-A29A-95061E25A138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693C82-4217-462F-B7D5-AB2B854F0A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бинет Коми\Pictures\СЕРТИФИКАТЫ\zdor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7" y="188640"/>
            <a:ext cx="7973144" cy="44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967" y="5229200"/>
            <a:ext cx="797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Физминуткаяс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коми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урокъяс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вылын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268760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         </a:t>
            </a:r>
            <a:r>
              <a:rPr lang="ru-RU" sz="5400" dirty="0" err="1" smtClean="0">
                <a:solidFill>
                  <a:srgbClr val="002060"/>
                </a:solidFill>
              </a:rPr>
              <a:t>Молодечьяс</a:t>
            </a:r>
            <a:r>
              <a:rPr lang="ru-RU" sz="5400" dirty="0" smtClean="0">
                <a:solidFill>
                  <a:srgbClr val="002060"/>
                </a:solidFill>
              </a:rPr>
              <a:t>! </a:t>
            </a:r>
          </a:p>
          <a:p>
            <a:endParaRPr lang="ru-RU" sz="5400" dirty="0" smtClean="0">
              <a:solidFill>
                <a:srgbClr val="002060"/>
              </a:solidFill>
            </a:endParaRPr>
          </a:p>
          <a:p>
            <a:r>
              <a:rPr lang="ru-RU" sz="5400" dirty="0" smtClean="0">
                <a:solidFill>
                  <a:srgbClr val="002060"/>
                </a:solidFill>
              </a:rPr>
              <a:t>                </a:t>
            </a:r>
            <a:r>
              <a:rPr lang="ru-RU" sz="5400" dirty="0" err="1" smtClean="0">
                <a:solidFill>
                  <a:srgbClr val="002060"/>
                </a:solidFill>
              </a:rPr>
              <a:t>Атть</a:t>
            </a:r>
            <a:r>
              <a:rPr lang="de-DE" sz="5400" dirty="0" smtClean="0">
                <a:solidFill>
                  <a:srgbClr val="002060"/>
                </a:solidFill>
              </a:rPr>
              <a:t>ö</a:t>
            </a:r>
            <a:r>
              <a:rPr lang="ru-RU" sz="54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93305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К</a:t>
            </a:r>
            <a:r>
              <a:rPr lang="ru-RU" sz="3600" dirty="0" smtClean="0">
                <a:solidFill>
                  <a:srgbClr val="002060"/>
                </a:solidFill>
              </a:rPr>
              <a:t>оми </a:t>
            </a:r>
            <a:r>
              <a:rPr lang="ru-RU" sz="3600" smtClean="0">
                <a:solidFill>
                  <a:srgbClr val="002060"/>
                </a:solidFill>
              </a:rPr>
              <a:t>кыв </a:t>
            </a:r>
            <a:r>
              <a:rPr lang="ru-RU" sz="3600" dirty="0" err="1" smtClean="0">
                <a:solidFill>
                  <a:srgbClr val="002060"/>
                </a:solidFill>
              </a:rPr>
              <a:t>вылын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физминуткаяс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дасьт</a:t>
            </a:r>
            <a:r>
              <a:rPr lang="de-DE" sz="3600" dirty="0" smtClean="0">
                <a:solidFill>
                  <a:srgbClr val="002060"/>
                </a:solidFill>
              </a:rPr>
              <a:t>i</a:t>
            </a:r>
            <a:r>
              <a:rPr lang="ru-RU" sz="3600" dirty="0" smtClean="0">
                <a:solidFill>
                  <a:srgbClr val="002060"/>
                </a:solidFill>
              </a:rPr>
              <a:t>с</a:t>
            </a:r>
          </a:p>
          <a:p>
            <a:r>
              <a:rPr lang="ru-RU" sz="3600" dirty="0" err="1" smtClean="0">
                <a:solidFill>
                  <a:srgbClr val="002060"/>
                </a:solidFill>
              </a:rPr>
              <a:t>Бажукова</a:t>
            </a:r>
            <a:r>
              <a:rPr lang="ru-RU" sz="3600" dirty="0" smtClean="0">
                <a:solidFill>
                  <a:srgbClr val="002060"/>
                </a:solidFill>
              </a:rPr>
              <a:t> Елена </a:t>
            </a:r>
            <a:r>
              <a:rPr lang="ru-RU" sz="3600" dirty="0" err="1" smtClean="0">
                <a:solidFill>
                  <a:srgbClr val="002060"/>
                </a:solidFill>
              </a:rPr>
              <a:t>Вильевна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коми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кыв</a:t>
            </a:r>
            <a:r>
              <a:rPr lang="ru-RU" sz="3600" dirty="0" smtClean="0">
                <a:solidFill>
                  <a:srgbClr val="002060"/>
                </a:solidFill>
              </a:rPr>
              <a:t> да литература вел</a:t>
            </a:r>
            <a:r>
              <a:rPr lang="de-DE" sz="3600" dirty="0" smtClean="0">
                <a:solidFill>
                  <a:srgbClr val="002060"/>
                </a:solidFill>
              </a:rPr>
              <a:t>ö</a:t>
            </a:r>
            <a:r>
              <a:rPr lang="ru-RU" sz="3600" dirty="0" err="1" smtClean="0">
                <a:solidFill>
                  <a:srgbClr val="002060"/>
                </a:solidFill>
              </a:rPr>
              <a:t>дысь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6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3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</a:rPr>
              <a:t>Лыддь</a:t>
            </a:r>
            <a:r>
              <a:rPr lang="de-DE" sz="3600" dirty="0" smtClean="0">
                <a:solidFill>
                  <a:srgbClr val="C00000"/>
                </a:solidFill>
              </a:rPr>
              <a:t>ö</a:t>
            </a:r>
            <a:r>
              <a:rPr lang="ru-RU" sz="3600" dirty="0" err="1" smtClean="0">
                <a:solidFill>
                  <a:srgbClr val="C00000"/>
                </a:solidFill>
              </a:rPr>
              <a:t>длана</a:t>
            </a:r>
            <a:r>
              <a:rPr lang="ru-RU" sz="3600" dirty="0" smtClean="0">
                <a:solidFill>
                  <a:srgbClr val="C00000"/>
                </a:solidFill>
              </a:rPr>
              <a:t> физзарядка-1.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340768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Чеччам</a:t>
            </a:r>
            <a:r>
              <a:rPr lang="ru-RU" sz="3600" dirty="0" smtClean="0">
                <a:solidFill>
                  <a:srgbClr val="002060"/>
                </a:solidFill>
              </a:rPr>
              <a:t> ч</a:t>
            </a:r>
            <a:r>
              <a:rPr lang="de-DE" sz="3600" dirty="0" smtClean="0">
                <a:solidFill>
                  <a:srgbClr val="002060"/>
                </a:solidFill>
              </a:rPr>
              <a:t>ö</a:t>
            </a:r>
            <a:r>
              <a:rPr lang="ru-RU" sz="3600" dirty="0" smtClean="0">
                <a:solidFill>
                  <a:srgbClr val="002060"/>
                </a:solidFill>
              </a:rPr>
              <a:t>ла – шум ни зык.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В</a:t>
            </a:r>
            <a:r>
              <a:rPr lang="de-DE" sz="3600" dirty="0" smtClean="0">
                <a:solidFill>
                  <a:srgbClr val="002060"/>
                </a:solidFill>
              </a:rPr>
              <a:t>ö</a:t>
            </a:r>
            <a:r>
              <a:rPr lang="ru-RU" sz="3600" dirty="0" err="1" smtClean="0">
                <a:solidFill>
                  <a:srgbClr val="002060"/>
                </a:solidFill>
              </a:rPr>
              <a:t>чам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тадзи</a:t>
            </a:r>
            <a:r>
              <a:rPr lang="ru-RU" sz="3600" dirty="0" smtClean="0">
                <a:solidFill>
                  <a:srgbClr val="002060"/>
                </a:solidFill>
              </a:rPr>
              <a:t>: </a:t>
            </a:r>
            <a:r>
              <a:rPr lang="de-DE" sz="3600" dirty="0" err="1">
                <a:solidFill>
                  <a:srgbClr val="002060"/>
                </a:solidFill>
              </a:rPr>
              <a:t>ö</a:t>
            </a:r>
            <a:r>
              <a:rPr lang="ru-RU" sz="3600" dirty="0" smtClean="0">
                <a:solidFill>
                  <a:srgbClr val="002060"/>
                </a:solidFill>
              </a:rPr>
              <a:t>тик –</a:t>
            </a:r>
            <a:r>
              <a:rPr lang="ru-RU" sz="3600" dirty="0" err="1" smtClean="0">
                <a:solidFill>
                  <a:srgbClr val="002060"/>
                </a:solidFill>
              </a:rPr>
              <a:t>кык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de-DE" sz="3600" dirty="0" err="1">
                <a:solidFill>
                  <a:srgbClr val="002060"/>
                </a:solidFill>
              </a:rPr>
              <a:t>ö</a:t>
            </a:r>
            <a:r>
              <a:rPr lang="ru-RU" sz="3600" dirty="0" smtClean="0">
                <a:solidFill>
                  <a:srgbClr val="002060"/>
                </a:solidFill>
              </a:rPr>
              <a:t>тик –</a:t>
            </a:r>
            <a:r>
              <a:rPr lang="ru-RU" sz="3600" dirty="0" err="1" smtClean="0">
                <a:solidFill>
                  <a:srgbClr val="002060"/>
                </a:solidFill>
              </a:rPr>
              <a:t>кык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de-DE" sz="3600" dirty="0" err="1">
                <a:solidFill>
                  <a:srgbClr val="002060"/>
                </a:solidFill>
              </a:rPr>
              <a:t>ö</a:t>
            </a:r>
            <a:r>
              <a:rPr lang="ru-RU" sz="3600" dirty="0" smtClean="0">
                <a:solidFill>
                  <a:srgbClr val="002060"/>
                </a:solidFill>
              </a:rPr>
              <a:t>тик –</a:t>
            </a:r>
            <a:r>
              <a:rPr lang="ru-RU" sz="3600" dirty="0" err="1" smtClean="0">
                <a:solidFill>
                  <a:srgbClr val="002060"/>
                </a:solidFill>
              </a:rPr>
              <a:t>кык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В</a:t>
            </a:r>
            <a:r>
              <a:rPr lang="de-DE" sz="3600" dirty="0" smtClean="0">
                <a:solidFill>
                  <a:srgbClr val="002060"/>
                </a:solidFill>
              </a:rPr>
              <a:t>ö</a:t>
            </a:r>
            <a:r>
              <a:rPr lang="ru-RU" sz="3600" dirty="0" err="1" smtClean="0">
                <a:solidFill>
                  <a:srgbClr val="002060"/>
                </a:solidFill>
              </a:rPr>
              <a:t>чам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тадзи</a:t>
            </a:r>
            <a:r>
              <a:rPr lang="ru-RU" sz="3600" dirty="0" smtClean="0">
                <a:solidFill>
                  <a:srgbClr val="002060"/>
                </a:solidFill>
              </a:rPr>
              <a:t>: </a:t>
            </a:r>
            <a:r>
              <a:rPr lang="de-DE" sz="3600" dirty="0" err="1">
                <a:solidFill>
                  <a:srgbClr val="002060"/>
                </a:solidFill>
              </a:rPr>
              <a:t>ö</a:t>
            </a:r>
            <a:r>
              <a:rPr lang="ru-RU" sz="3600" dirty="0" smtClean="0">
                <a:solidFill>
                  <a:srgbClr val="002060"/>
                </a:solidFill>
              </a:rPr>
              <a:t>тик –</a:t>
            </a:r>
            <a:r>
              <a:rPr lang="ru-RU" sz="3600" dirty="0" err="1" smtClean="0">
                <a:solidFill>
                  <a:srgbClr val="002060"/>
                </a:solidFill>
              </a:rPr>
              <a:t>кык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Кабинет Коми\Desktop\Зарядка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35014" cy="31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бинет Коми\Desktop\Зарядка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30" y="3602925"/>
            <a:ext cx="2744266" cy="316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3123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Коск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пуктам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кыкнан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ки</a:t>
            </a:r>
            <a:r>
              <a:rPr lang="ru-RU" sz="32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3200" dirty="0" err="1" smtClean="0">
                <a:solidFill>
                  <a:srgbClr val="002060"/>
                </a:solidFill>
              </a:rPr>
              <a:t>Недыр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чеччалыштам</a:t>
            </a:r>
            <a:r>
              <a:rPr lang="ru-RU" sz="3200" dirty="0" smtClean="0">
                <a:solidFill>
                  <a:srgbClr val="002060"/>
                </a:solidFill>
              </a:rPr>
              <a:t> ми,</a:t>
            </a:r>
          </a:p>
          <a:p>
            <a:r>
              <a:rPr lang="ru-RU" sz="3200" dirty="0" err="1" smtClean="0">
                <a:solidFill>
                  <a:srgbClr val="002060"/>
                </a:solidFill>
              </a:rPr>
              <a:t>Медым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нь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err="1" smtClean="0">
                <a:solidFill>
                  <a:srgbClr val="002060"/>
                </a:solidFill>
              </a:rPr>
              <a:t>ти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мудз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эз</a:t>
            </a:r>
            <a:r>
              <a:rPr lang="ru-RU" sz="3200" dirty="0" smtClean="0">
                <a:solidFill>
                  <a:srgbClr val="002060"/>
                </a:solidFill>
              </a:rPr>
              <a:t> коль:</a:t>
            </a:r>
          </a:p>
          <a:p>
            <a:r>
              <a:rPr lang="ru-RU" sz="3200" dirty="0" err="1">
                <a:solidFill>
                  <a:srgbClr val="002060"/>
                </a:solidFill>
              </a:rPr>
              <a:t>к</a:t>
            </a:r>
            <a:r>
              <a:rPr lang="ru-RU" sz="3200" dirty="0" err="1" smtClean="0">
                <a:solidFill>
                  <a:srgbClr val="002060"/>
                </a:solidFill>
              </a:rPr>
              <a:t>уим</a:t>
            </a:r>
            <a:r>
              <a:rPr lang="ru-RU" sz="3200" dirty="0" smtClean="0">
                <a:solidFill>
                  <a:srgbClr val="002060"/>
                </a:solidFill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</a:rPr>
              <a:t>нёль</a:t>
            </a:r>
            <a:r>
              <a:rPr lang="ru-RU" sz="3200" dirty="0" smtClean="0">
                <a:solidFill>
                  <a:srgbClr val="002060"/>
                </a:solidFill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</a:rPr>
              <a:t>куим</a:t>
            </a:r>
            <a:r>
              <a:rPr lang="ru-RU" sz="3200" dirty="0" smtClean="0">
                <a:solidFill>
                  <a:srgbClr val="002060"/>
                </a:solidFill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</a:rPr>
              <a:t>нёль</a:t>
            </a:r>
            <a:r>
              <a:rPr lang="ru-RU" sz="3200" dirty="0" smtClean="0">
                <a:solidFill>
                  <a:srgbClr val="002060"/>
                </a:solidFill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</a:rPr>
              <a:t>Медым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нь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err="1" smtClean="0">
                <a:solidFill>
                  <a:srgbClr val="002060"/>
                </a:solidFill>
              </a:rPr>
              <a:t>ти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мудз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эз</a:t>
            </a:r>
            <a:r>
              <a:rPr lang="ru-RU" sz="3200" dirty="0" smtClean="0">
                <a:solidFill>
                  <a:srgbClr val="002060"/>
                </a:solidFill>
              </a:rPr>
              <a:t> коль:</a:t>
            </a:r>
          </a:p>
          <a:p>
            <a:r>
              <a:rPr lang="ru-RU" sz="3200" dirty="0" err="1">
                <a:solidFill>
                  <a:srgbClr val="002060"/>
                </a:solidFill>
              </a:rPr>
              <a:t>к</a:t>
            </a:r>
            <a:r>
              <a:rPr lang="ru-RU" sz="3200" dirty="0" err="1" smtClean="0">
                <a:solidFill>
                  <a:srgbClr val="002060"/>
                </a:solidFill>
              </a:rPr>
              <a:t>уим</a:t>
            </a:r>
            <a:r>
              <a:rPr lang="ru-RU" sz="3200" dirty="0" smtClean="0">
                <a:solidFill>
                  <a:srgbClr val="002060"/>
                </a:solidFill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</a:rPr>
              <a:t>нёль</a:t>
            </a:r>
            <a:r>
              <a:rPr lang="ru-RU" sz="3200" dirty="0" smtClean="0">
                <a:solidFill>
                  <a:srgbClr val="002060"/>
                </a:solidFill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</a:rPr>
              <a:t>куим</a:t>
            </a:r>
            <a:r>
              <a:rPr lang="ru-RU" sz="3200" dirty="0" smtClean="0">
                <a:solidFill>
                  <a:srgbClr val="002060"/>
                </a:solidFill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</a:rPr>
              <a:t>нёль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3074" name="Picture 2" descr="C:\Users\Кабинет Коми\Desktop\Заряд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68" y="144862"/>
            <a:ext cx="2908300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бинет Коми\Desktop\Зарядка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36" y="2312667"/>
            <a:ext cx="2734019" cy="43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332656"/>
            <a:ext cx="410445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н</a:t>
            </a:r>
            <a:r>
              <a:rPr lang="de-DE" sz="3200" dirty="0" smtClean="0">
                <a:solidFill>
                  <a:srgbClr val="002060"/>
                </a:solidFill>
              </a:rPr>
              <a:t>i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лолыштам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й </a:t>
            </a:r>
            <a:r>
              <a:rPr lang="ru-RU" sz="3200" dirty="0" err="1" smtClean="0">
                <a:solidFill>
                  <a:srgbClr val="002060"/>
                </a:solidFill>
              </a:rPr>
              <a:t>пыд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err="1" smtClean="0">
                <a:solidFill>
                  <a:srgbClr val="002060"/>
                </a:solidFill>
              </a:rPr>
              <a:t>дз</a:t>
            </a:r>
            <a:r>
              <a:rPr lang="ru-RU" sz="32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3200" dirty="0" err="1" smtClean="0">
                <a:solidFill>
                  <a:srgbClr val="002060"/>
                </a:solidFill>
              </a:rPr>
              <a:t>Кияс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шевкнитлам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й </a:t>
            </a:r>
            <a:r>
              <a:rPr lang="ru-RU" sz="3200" dirty="0" err="1" smtClean="0">
                <a:solidFill>
                  <a:srgbClr val="002060"/>
                </a:solidFill>
              </a:rPr>
              <a:t>быд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н,</a:t>
            </a:r>
          </a:p>
          <a:p>
            <a:r>
              <a:rPr lang="ru-RU" sz="3200" dirty="0" err="1" smtClean="0">
                <a:solidFill>
                  <a:srgbClr val="002060"/>
                </a:solidFill>
              </a:rPr>
              <a:t>Ме</a:t>
            </a:r>
            <a:r>
              <a:rPr lang="ru-RU" sz="3200" dirty="0" smtClean="0">
                <a:solidFill>
                  <a:srgbClr val="002060"/>
                </a:solidFill>
              </a:rPr>
              <a:t> ног, челядь, </a:t>
            </a:r>
            <a:r>
              <a:rPr lang="ru-RU" sz="3200" dirty="0" err="1" smtClean="0">
                <a:solidFill>
                  <a:srgbClr val="002060"/>
                </a:solidFill>
              </a:rPr>
              <a:t>воч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й </a:t>
            </a:r>
            <a:r>
              <a:rPr lang="ru-RU" sz="3200" dirty="0" err="1" smtClean="0">
                <a:solidFill>
                  <a:srgbClr val="002060"/>
                </a:solidFill>
              </a:rPr>
              <a:t>вай</a:t>
            </a:r>
            <a:r>
              <a:rPr lang="ru-RU" sz="32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Вит и </a:t>
            </a:r>
            <a:r>
              <a:rPr lang="ru-RU" sz="3200" dirty="0" err="1" smtClean="0">
                <a:solidFill>
                  <a:srgbClr val="002060"/>
                </a:solidFill>
              </a:rPr>
              <a:t>квайт</a:t>
            </a:r>
            <a:r>
              <a:rPr lang="ru-RU" sz="3200" dirty="0" smtClean="0">
                <a:solidFill>
                  <a:srgbClr val="002060"/>
                </a:solidFill>
              </a:rPr>
              <a:t>, вит и </a:t>
            </a:r>
            <a:r>
              <a:rPr lang="ru-RU" sz="3200" dirty="0" err="1" smtClean="0">
                <a:solidFill>
                  <a:srgbClr val="002060"/>
                </a:solidFill>
              </a:rPr>
              <a:t>квайт</a:t>
            </a:r>
            <a:r>
              <a:rPr lang="ru-RU" sz="32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3200" dirty="0" err="1" smtClean="0">
                <a:solidFill>
                  <a:srgbClr val="002060"/>
                </a:solidFill>
              </a:rPr>
              <a:t>Ме</a:t>
            </a:r>
            <a:r>
              <a:rPr lang="ru-RU" sz="3200" dirty="0" smtClean="0">
                <a:solidFill>
                  <a:srgbClr val="002060"/>
                </a:solidFill>
              </a:rPr>
              <a:t> ног, челядь, </a:t>
            </a:r>
            <a:r>
              <a:rPr lang="ru-RU" sz="3200" dirty="0" err="1" smtClean="0">
                <a:solidFill>
                  <a:srgbClr val="002060"/>
                </a:solidFill>
              </a:rPr>
              <a:t>воч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й </a:t>
            </a:r>
            <a:r>
              <a:rPr lang="ru-RU" sz="3200" dirty="0" err="1" smtClean="0">
                <a:solidFill>
                  <a:srgbClr val="002060"/>
                </a:solidFill>
              </a:rPr>
              <a:t>вай</a:t>
            </a:r>
            <a:r>
              <a:rPr lang="ru-RU" sz="32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Вит и </a:t>
            </a:r>
            <a:r>
              <a:rPr lang="ru-RU" sz="3200" dirty="0" err="1" smtClean="0">
                <a:solidFill>
                  <a:srgbClr val="002060"/>
                </a:solidFill>
              </a:rPr>
              <a:t>квайт</a:t>
            </a:r>
            <a:r>
              <a:rPr lang="ru-RU" sz="3200" dirty="0" smtClean="0">
                <a:solidFill>
                  <a:srgbClr val="002060"/>
                </a:solidFill>
              </a:rPr>
              <a:t>, вит и </a:t>
            </a:r>
            <a:r>
              <a:rPr lang="ru-RU" sz="3200" dirty="0" err="1" smtClean="0">
                <a:solidFill>
                  <a:srgbClr val="002060"/>
                </a:solidFill>
              </a:rPr>
              <a:t>квайт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4098" name="Picture 2" descr="C:\Users\Кабинет Коми\Desktop\Зарядк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" y="19824"/>
            <a:ext cx="2806626" cy="346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абинет Коми\Desktop\Зарядка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235385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Кияс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нюж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дам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й </a:t>
            </a:r>
            <a:r>
              <a:rPr lang="ru-RU" sz="3200" dirty="0" err="1" smtClean="0">
                <a:solidFill>
                  <a:srgbClr val="002060"/>
                </a:solidFill>
              </a:rPr>
              <a:t>тадзи</a:t>
            </a:r>
            <a:r>
              <a:rPr lang="ru-RU" sz="32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3200" dirty="0" err="1" smtClean="0">
                <a:solidFill>
                  <a:srgbClr val="002060"/>
                </a:solidFill>
              </a:rPr>
              <a:t>Сэсся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лажыньтчам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й </a:t>
            </a:r>
            <a:r>
              <a:rPr lang="ru-RU" sz="3200" dirty="0" err="1" smtClean="0">
                <a:solidFill>
                  <a:srgbClr val="002060"/>
                </a:solidFill>
              </a:rPr>
              <a:t>надз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н.</a:t>
            </a:r>
          </a:p>
          <a:p>
            <a:r>
              <a:rPr lang="ru-RU" sz="3200" dirty="0" err="1" smtClean="0">
                <a:solidFill>
                  <a:srgbClr val="002060"/>
                </a:solidFill>
              </a:rPr>
              <a:t>Сувтам</a:t>
            </a:r>
            <a:r>
              <a:rPr lang="ru-RU" sz="3200" dirty="0" smtClean="0">
                <a:solidFill>
                  <a:srgbClr val="002060"/>
                </a:solidFill>
              </a:rPr>
              <a:t>: </a:t>
            </a:r>
            <a:r>
              <a:rPr lang="ru-RU" sz="3200" dirty="0" err="1" smtClean="0">
                <a:solidFill>
                  <a:srgbClr val="002060"/>
                </a:solidFill>
              </a:rPr>
              <a:t>сизим</a:t>
            </a:r>
            <a:r>
              <a:rPr lang="ru-RU" sz="3200" dirty="0" smtClean="0">
                <a:solidFill>
                  <a:srgbClr val="002060"/>
                </a:solidFill>
              </a:rPr>
              <a:t> и к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err="1" smtClean="0">
                <a:solidFill>
                  <a:srgbClr val="002060"/>
                </a:solidFill>
              </a:rPr>
              <a:t>къямыс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Бара </a:t>
            </a:r>
            <a:r>
              <a:rPr lang="ru-RU" sz="3200" dirty="0" err="1" smtClean="0">
                <a:solidFill>
                  <a:srgbClr val="002060"/>
                </a:solidFill>
              </a:rPr>
              <a:t>лажыньтчам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й </a:t>
            </a:r>
            <a:r>
              <a:rPr lang="ru-RU" sz="3200" dirty="0" err="1" smtClean="0">
                <a:solidFill>
                  <a:srgbClr val="002060"/>
                </a:solidFill>
              </a:rPr>
              <a:t>надз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н,</a:t>
            </a:r>
          </a:p>
          <a:p>
            <a:r>
              <a:rPr lang="ru-RU" sz="3200" dirty="0" err="1" smtClean="0">
                <a:solidFill>
                  <a:srgbClr val="002060"/>
                </a:solidFill>
              </a:rPr>
              <a:t>Сувтам</a:t>
            </a:r>
            <a:r>
              <a:rPr lang="ru-RU" sz="3200" dirty="0" smtClean="0">
                <a:solidFill>
                  <a:srgbClr val="002060"/>
                </a:solidFill>
              </a:rPr>
              <a:t>: </a:t>
            </a:r>
            <a:r>
              <a:rPr lang="ru-RU" sz="3200" dirty="0" err="1" smtClean="0">
                <a:solidFill>
                  <a:srgbClr val="002060"/>
                </a:solidFill>
              </a:rPr>
              <a:t>сизим</a:t>
            </a:r>
            <a:r>
              <a:rPr lang="ru-RU" sz="3200" dirty="0" smtClean="0">
                <a:solidFill>
                  <a:srgbClr val="002060"/>
                </a:solidFill>
              </a:rPr>
              <a:t> и к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err="1" smtClean="0">
                <a:solidFill>
                  <a:srgbClr val="002060"/>
                </a:solidFill>
              </a:rPr>
              <a:t>къямыс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Кабинет Коми\Desktop\Зарядк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94866"/>
            <a:ext cx="3213100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19080"/>
            <a:ext cx="331236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Физзарядка в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err="1" smtClean="0">
                <a:solidFill>
                  <a:srgbClr val="002060"/>
                </a:solidFill>
              </a:rPr>
              <a:t>чам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водз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Ки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н </a:t>
            </a:r>
            <a:r>
              <a:rPr lang="ru-RU" sz="3200" dirty="0" err="1" smtClean="0">
                <a:solidFill>
                  <a:srgbClr val="002060"/>
                </a:solidFill>
              </a:rPr>
              <a:t>судз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err="1" smtClean="0">
                <a:solidFill>
                  <a:srgbClr val="002060"/>
                </a:solidFill>
              </a:rPr>
              <a:t>дчылам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джодж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err="1" smtClean="0">
                <a:solidFill>
                  <a:srgbClr val="002060"/>
                </a:solidFill>
              </a:rPr>
              <a:t>дз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dirty="0" err="1" smtClean="0">
                <a:solidFill>
                  <a:srgbClr val="002060"/>
                </a:solidFill>
              </a:rPr>
              <a:t>Молодечьяс</a:t>
            </a:r>
            <a:r>
              <a:rPr lang="ru-RU" sz="3200" dirty="0" smtClean="0">
                <a:solidFill>
                  <a:srgbClr val="002060"/>
                </a:solidFill>
              </a:rPr>
              <a:t>, ай да класс,</a:t>
            </a:r>
          </a:p>
          <a:p>
            <a:r>
              <a:rPr lang="ru-RU" sz="3200" dirty="0" err="1" smtClean="0">
                <a:solidFill>
                  <a:srgbClr val="002060"/>
                </a:solidFill>
              </a:rPr>
              <a:t>Помалам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й: </a:t>
            </a:r>
            <a:r>
              <a:rPr lang="de-DE" sz="3200" dirty="0" err="1">
                <a:solidFill>
                  <a:srgbClr val="002060"/>
                </a:solidFill>
              </a:rPr>
              <a:t>ö</a:t>
            </a:r>
            <a:r>
              <a:rPr lang="ru-RU" sz="3200" dirty="0" err="1" smtClean="0">
                <a:solidFill>
                  <a:srgbClr val="002060"/>
                </a:solidFill>
              </a:rPr>
              <a:t>кмыс</a:t>
            </a:r>
            <a:r>
              <a:rPr lang="ru-RU" sz="3200" dirty="0" smtClean="0">
                <a:solidFill>
                  <a:srgbClr val="002060"/>
                </a:solidFill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</a:rPr>
              <a:t>дас</a:t>
            </a:r>
            <a:r>
              <a:rPr lang="ru-RU" sz="32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de-DE" sz="3200" dirty="0" err="1">
                <a:solidFill>
                  <a:srgbClr val="002060"/>
                </a:solidFill>
              </a:rPr>
              <a:t>ö</a:t>
            </a:r>
            <a:r>
              <a:rPr lang="ru-RU" sz="3200" dirty="0" err="1" smtClean="0">
                <a:solidFill>
                  <a:srgbClr val="002060"/>
                </a:solidFill>
              </a:rPr>
              <a:t>кмыс</a:t>
            </a:r>
            <a:r>
              <a:rPr lang="ru-RU" sz="3200" dirty="0" smtClean="0">
                <a:solidFill>
                  <a:srgbClr val="002060"/>
                </a:solidFill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</a:rPr>
              <a:t>дас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Помалам</a:t>
            </a:r>
            <a:r>
              <a:rPr lang="de-DE" sz="3200" dirty="0" smtClean="0">
                <a:solidFill>
                  <a:srgbClr val="002060"/>
                </a:solidFill>
              </a:rPr>
              <a:t>ö</a:t>
            </a:r>
            <a:r>
              <a:rPr lang="ru-RU" sz="3200" dirty="0" smtClean="0">
                <a:solidFill>
                  <a:srgbClr val="002060"/>
                </a:solidFill>
              </a:rPr>
              <a:t>й: </a:t>
            </a:r>
            <a:r>
              <a:rPr lang="de-DE" sz="3200" dirty="0" err="1">
                <a:solidFill>
                  <a:srgbClr val="002060"/>
                </a:solidFill>
              </a:rPr>
              <a:t>ö</a:t>
            </a:r>
            <a:r>
              <a:rPr lang="ru-RU" sz="3200" dirty="0" err="1" smtClean="0">
                <a:solidFill>
                  <a:srgbClr val="002060"/>
                </a:solidFill>
              </a:rPr>
              <a:t>кмыс</a:t>
            </a:r>
            <a:r>
              <a:rPr lang="ru-RU" sz="3200" dirty="0" smtClean="0">
                <a:solidFill>
                  <a:srgbClr val="002060"/>
                </a:solidFill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</a:rPr>
              <a:t>дас</a:t>
            </a:r>
            <a:r>
              <a:rPr lang="ru-RU" sz="32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de-DE" sz="3200" dirty="0" err="1">
                <a:solidFill>
                  <a:srgbClr val="002060"/>
                </a:solidFill>
              </a:rPr>
              <a:t>ö</a:t>
            </a:r>
            <a:r>
              <a:rPr lang="ru-RU" sz="3200" dirty="0" err="1" smtClean="0">
                <a:solidFill>
                  <a:srgbClr val="002060"/>
                </a:solidFill>
              </a:rPr>
              <a:t>кмыс</a:t>
            </a:r>
            <a:r>
              <a:rPr lang="ru-RU" sz="3200" dirty="0" smtClean="0">
                <a:solidFill>
                  <a:srgbClr val="002060"/>
                </a:solidFill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</a:rPr>
              <a:t>дас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Кабинет Коми\Desktop\Зарядк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14983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6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</a:rPr>
              <a:t>Лыддь</a:t>
            </a:r>
            <a:r>
              <a:rPr lang="de-DE" sz="3600" dirty="0" smtClean="0">
                <a:solidFill>
                  <a:srgbClr val="C00000"/>
                </a:solidFill>
              </a:rPr>
              <a:t>ö</a:t>
            </a:r>
            <a:r>
              <a:rPr lang="ru-RU" sz="3600" dirty="0" err="1" smtClean="0">
                <a:solidFill>
                  <a:srgbClr val="C00000"/>
                </a:solidFill>
              </a:rPr>
              <a:t>длана</a:t>
            </a:r>
            <a:r>
              <a:rPr lang="ru-RU" sz="3600" dirty="0" smtClean="0">
                <a:solidFill>
                  <a:srgbClr val="C00000"/>
                </a:solidFill>
              </a:rPr>
              <a:t> физзарядка -2.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>
                <a:solidFill>
                  <a:srgbClr val="00B050"/>
                </a:solidFill>
              </a:rPr>
              <a:t>Ö</a:t>
            </a:r>
            <a:r>
              <a:rPr lang="ru-RU" sz="4000" dirty="0" err="1" smtClean="0">
                <a:solidFill>
                  <a:srgbClr val="00B050"/>
                </a:solidFill>
              </a:rPr>
              <a:t>ти</a:t>
            </a:r>
            <a:r>
              <a:rPr lang="ru-RU" sz="4000" dirty="0" smtClean="0">
                <a:solidFill>
                  <a:srgbClr val="00B050"/>
                </a:solidFill>
              </a:rPr>
              <a:t> –</a:t>
            </a:r>
            <a:r>
              <a:rPr lang="ru-RU" sz="4000" dirty="0" err="1" smtClean="0">
                <a:solidFill>
                  <a:srgbClr val="00B050"/>
                </a:solidFill>
              </a:rPr>
              <a:t>кык</a:t>
            </a:r>
            <a:r>
              <a:rPr lang="ru-RU" sz="4000" dirty="0" smtClean="0">
                <a:solidFill>
                  <a:srgbClr val="00B050"/>
                </a:solidFill>
              </a:rPr>
              <a:t>, </a:t>
            </a:r>
            <a:r>
              <a:rPr lang="ru-RU" sz="4000" dirty="0" err="1" smtClean="0">
                <a:solidFill>
                  <a:srgbClr val="00B050"/>
                </a:solidFill>
              </a:rPr>
              <a:t>куим</a:t>
            </a:r>
            <a:r>
              <a:rPr lang="ru-RU" sz="4000" dirty="0" smtClean="0">
                <a:solidFill>
                  <a:srgbClr val="00B050"/>
                </a:solidFill>
              </a:rPr>
              <a:t> – </a:t>
            </a:r>
            <a:r>
              <a:rPr lang="ru-RU" sz="4000" dirty="0" err="1" smtClean="0">
                <a:solidFill>
                  <a:srgbClr val="00B050"/>
                </a:solidFill>
              </a:rPr>
              <a:t>нёль</a:t>
            </a:r>
            <a:endParaRPr lang="ru-RU" sz="4000" dirty="0" smtClean="0">
              <a:solidFill>
                <a:srgbClr val="00B050"/>
              </a:solidFill>
            </a:endParaRPr>
          </a:p>
          <a:p>
            <a:r>
              <a:rPr lang="ru-RU" sz="4000" dirty="0" smtClean="0">
                <a:solidFill>
                  <a:srgbClr val="00B050"/>
                </a:solidFill>
              </a:rPr>
              <a:t>Коз </a:t>
            </a:r>
            <a:r>
              <a:rPr lang="ru-RU" sz="4000" dirty="0" err="1" smtClean="0">
                <a:solidFill>
                  <a:srgbClr val="00B050"/>
                </a:solidFill>
              </a:rPr>
              <a:t>пу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йыл</a:t>
            </a:r>
            <a:r>
              <a:rPr lang="de-DE" sz="4000" dirty="0" smtClean="0">
                <a:solidFill>
                  <a:srgbClr val="00B050"/>
                </a:solidFill>
              </a:rPr>
              <a:t>ö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de-DE" sz="4000" dirty="0" err="1">
                <a:solidFill>
                  <a:srgbClr val="00B050"/>
                </a:solidFill>
              </a:rPr>
              <a:t>ö</a:t>
            </a:r>
            <a:r>
              <a:rPr lang="ru-RU" sz="4000" dirty="0" err="1" smtClean="0">
                <a:solidFill>
                  <a:srgbClr val="00B050"/>
                </a:solidFill>
              </a:rPr>
              <a:t>шйис</a:t>
            </a:r>
            <a:r>
              <a:rPr lang="ru-RU" sz="4000" dirty="0" smtClean="0">
                <a:solidFill>
                  <a:srgbClr val="00B050"/>
                </a:solidFill>
              </a:rPr>
              <a:t> коль.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Кабинет Коми\Desktop\Зарядка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14" y="1108155"/>
            <a:ext cx="1960884" cy="31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бинет Коми\Desktop\Зарядка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22322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абинет Коми\Desktop\Зарядка\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70" y="3212976"/>
            <a:ext cx="1944613" cy="32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72816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00B050"/>
                </a:solidFill>
              </a:rPr>
              <a:t>Ёна</a:t>
            </a:r>
            <a:r>
              <a:rPr lang="ru-RU" sz="4000" dirty="0" smtClean="0">
                <a:solidFill>
                  <a:srgbClr val="00B050"/>
                </a:solidFill>
              </a:rPr>
              <a:t> ж</a:t>
            </a:r>
            <a:r>
              <a:rPr lang="de-DE" sz="4000" dirty="0" smtClean="0">
                <a:solidFill>
                  <a:srgbClr val="00B050"/>
                </a:solidFill>
              </a:rPr>
              <a:t>ö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нин</a:t>
            </a:r>
            <a:r>
              <a:rPr lang="ru-RU" sz="4000" dirty="0" smtClean="0">
                <a:solidFill>
                  <a:srgbClr val="00B050"/>
                </a:solidFill>
              </a:rPr>
              <a:t> п</a:t>
            </a:r>
            <a:r>
              <a:rPr lang="de-DE" sz="4000" dirty="0" smtClean="0">
                <a:solidFill>
                  <a:srgbClr val="00B050"/>
                </a:solidFill>
              </a:rPr>
              <a:t>ö</a:t>
            </a:r>
            <a:r>
              <a:rPr lang="ru-RU" sz="4000" dirty="0" err="1" smtClean="0">
                <a:solidFill>
                  <a:srgbClr val="00B050"/>
                </a:solidFill>
              </a:rPr>
              <a:t>льтчис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4000" dirty="0" err="1" smtClean="0">
                <a:solidFill>
                  <a:srgbClr val="00B050"/>
                </a:solidFill>
              </a:rPr>
              <a:t>Ырг</a:t>
            </a:r>
            <a:r>
              <a:rPr lang="de-DE" sz="4000" dirty="0" smtClean="0">
                <a:solidFill>
                  <a:srgbClr val="00B050"/>
                </a:solidFill>
              </a:rPr>
              <a:t>ö</a:t>
            </a:r>
            <a:r>
              <a:rPr lang="ru-RU" sz="4000" dirty="0" smtClean="0">
                <a:solidFill>
                  <a:srgbClr val="00B050"/>
                </a:solidFill>
              </a:rPr>
              <a:t>н к</a:t>
            </a:r>
            <a:r>
              <a:rPr lang="de-DE" sz="4000" dirty="0" smtClean="0">
                <a:solidFill>
                  <a:srgbClr val="00B050"/>
                </a:solidFill>
              </a:rPr>
              <a:t>ö</a:t>
            </a:r>
            <a:r>
              <a:rPr lang="ru-RU" sz="4000" dirty="0" smtClean="0">
                <a:solidFill>
                  <a:srgbClr val="00B050"/>
                </a:solidFill>
              </a:rPr>
              <a:t>л</a:t>
            </a:r>
            <a:r>
              <a:rPr lang="de-DE" sz="4000" dirty="0" smtClean="0">
                <a:solidFill>
                  <a:srgbClr val="00B050"/>
                </a:solidFill>
              </a:rPr>
              <a:t>ö</a:t>
            </a:r>
            <a:r>
              <a:rPr lang="ru-RU" sz="4000" dirty="0" smtClean="0">
                <a:solidFill>
                  <a:srgbClr val="00B050"/>
                </a:solidFill>
              </a:rPr>
              <a:t>к</a:t>
            </a:r>
            <a:r>
              <a:rPr lang="de-DE" sz="4000" dirty="0" smtClean="0">
                <a:solidFill>
                  <a:srgbClr val="00B050"/>
                </a:solidFill>
              </a:rPr>
              <a:t>ö</a:t>
            </a:r>
            <a:r>
              <a:rPr lang="ru-RU" sz="4000" dirty="0" err="1" smtClean="0">
                <a:solidFill>
                  <a:srgbClr val="00B050"/>
                </a:solidFill>
              </a:rPr>
              <a:t>льчик</a:t>
            </a:r>
            <a:r>
              <a:rPr lang="ru-RU" sz="4000" dirty="0" smtClean="0">
                <a:solidFill>
                  <a:srgbClr val="00B050"/>
                </a:solidFill>
              </a:rPr>
              <a:t>.</a:t>
            </a:r>
          </a:p>
          <a:p>
            <a:endParaRPr lang="ru-RU" sz="4000" dirty="0" smtClean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Кабинет Коми\Desktop\Зарядка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19"/>
            <a:ext cx="2664296" cy="26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бинет Коми\Desktop\Зарядка\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30499"/>
            <a:ext cx="1992238" cy="31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7507" y="188640"/>
            <a:ext cx="2664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00B050"/>
                </a:solidFill>
              </a:rPr>
              <a:t>Вывт</a:t>
            </a:r>
            <a:r>
              <a:rPr lang="de-DE" sz="4000" dirty="0" smtClean="0">
                <a:solidFill>
                  <a:srgbClr val="00B050"/>
                </a:solidFill>
              </a:rPr>
              <a:t>i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ёна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радл</a:t>
            </a:r>
            <a:r>
              <a:rPr lang="de-DE" sz="4000" dirty="0" smtClean="0">
                <a:solidFill>
                  <a:srgbClr val="00B050"/>
                </a:solidFill>
              </a:rPr>
              <a:t>ö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ур</a:t>
            </a:r>
            <a:r>
              <a:rPr lang="ru-RU" sz="4000" dirty="0" smtClean="0">
                <a:solidFill>
                  <a:srgbClr val="00B050"/>
                </a:solidFill>
              </a:rPr>
              <a:t>,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Т</a:t>
            </a:r>
            <a:r>
              <a:rPr lang="de-DE" sz="4000" dirty="0" smtClean="0">
                <a:solidFill>
                  <a:srgbClr val="00B050"/>
                </a:solidFill>
              </a:rPr>
              <a:t>ö</a:t>
            </a:r>
            <a:r>
              <a:rPr lang="ru-RU" sz="4000" dirty="0" err="1" smtClean="0">
                <a:solidFill>
                  <a:srgbClr val="00B050"/>
                </a:solidFill>
              </a:rPr>
              <a:t>вбыд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сылы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лоас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нур</a:t>
            </a:r>
            <a:r>
              <a:rPr lang="ru-RU" sz="4000" dirty="0" smtClean="0">
                <a:solidFill>
                  <a:srgbClr val="00B050"/>
                </a:solidFill>
              </a:rPr>
              <a:t>.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Кабинет Коми\Desktop\Зарядка\Уръяс\белочка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8739"/>
            <a:ext cx="246394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Кабинет Коми\Desktop\Зарядка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9952"/>
            <a:ext cx="2422624" cy="58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318</Words>
  <Application>Microsoft Office PowerPoint</Application>
  <PresentationFormat>Экран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Коми</dc:creator>
  <cp:lastModifiedBy>Кабинет Коми</cp:lastModifiedBy>
  <cp:revision>21</cp:revision>
  <dcterms:created xsi:type="dcterms:W3CDTF">2015-04-05T08:33:40Z</dcterms:created>
  <dcterms:modified xsi:type="dcterms:W3CDTF">2015-04-09T07:54:04Z</dcterms:modified>
</cp:coreProperties>
</file>