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61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09E9-E410-401C-93F9-93E2C6984485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A2043D-4270-457D-A1CB-87447E782D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09E9-E410-401C-93F9-93E2C6984485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043D-4270-457D-A1CB-87447E782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09E9-E410-401C-93F9-93E2C6984485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043D-4270-457D-A1CB-87447E782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9309E9-E410-401C-93F9-93E2C6984485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BA2043D-4270-457D-A1CB-87447E782D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09E9-E410-401C-93F9-93E2C6984485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043D-4270-457D-A1CB-87447E782D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09E9-E410-401C-93F9-93E2C6984485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043D-4270-457D-A1CB-87447E782D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043D-4270-457D-A1CB-87447E782D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09E9-E410-401C-93F9-93E2C6984485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09E9-E410-401C-93F9-93E2C6984485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043D-4270-457D-A1CB-87447E782D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09E9-E410-401C-93F9-93E2C6984485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2043D-4270-457D-A1CB-87447E782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9309E9-E410-401C-93F9-93E2C6984485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A2043D-4270-457D-A1CB-87447E782D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309E9-E410-401C-93F9-93E2C6984485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A2043D-4270-457D-A1CB-87447E782D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9309E9-E410-401C-93F9-93E2C6984485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BA2043D-4270-457D-A1CB-87447E782D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zoom dir="in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928934"/>
            <a:ext cx="7758138" cy="3380426"/>
          </a:xfrm>
        </p:spPr>
        <p:txBody>
          <a:bodyPr/>
          <a:lstStyle/>
          <a:p>
            <a:pPr algn="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Эпиграф :</a:t>
            </a:r>
          </a:p>
          <a:p>
            <a:pPr>
              <a:buNone/>
            </a:pPr>
            <a:r>
              <a:rPr lang="ru-RU" sz="4000" dirty="0" smtClean="0">
                <a:solidFill>
                  <a:srgbClr val="FFC000"/>
                </a:solidFill>
              </a:rPr>
              <a:t> </a:t>
            </a:r>
            <a:r>
              <a:rPr lang="ru-RU" sz="4000" dirty="0" smtClean="0">
                <a:solidFill>
                  <a:srgbClr val="FFFF00"/>
                </a:solidFill>
              </a:rPr>
              <a:t>«</a:t>
            </a:r>
            <a:r>
              <a:rPr lang="ru-RU" sz="4000" dirty="0" err="1" smtClean="0">
                <a:solidFill>
                  <a:srgbClr val="FFFF00"/>
                </a:solidFill>
              </a:rPr>
              <a:t>Эрдэни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элэхэ</a:t>
            </a:r>
            <a:r>
              <a:rPr lang="ru-RU" sz="4000" dirty="0" smtClean="0">
                <a:solidFill>
                  <a:srgbClr val="FFFF00"/>
                </a:solidFill>
              </a:rPr>
              <a:t> б</a:t>
            </a:r>
            <a:r>
              <a:rPr lang="en-US" sz="4000" dirty="0" smtClean="0">
                <a:solidFill>
                  <a:srgbClr val="FFFF00"/>
                </a:solidFill>
                <a:latin typeface="Agency FB"/>
              </a:rPr>
              <a:t>Y</a:t>
            </a:r>
            <a:r>
              <a:rPr lang="ru-RU" sz="4000" dirty="0" err="1" smtClean="0">
                <a:solidFill>
                  <a:srgbClr val="FFFF00"/>
                </a:solidFill>
              </a:rPr>
              <a:t>реэ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yнгэ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ородог</a:t>
            </a:r>
            <a:r>
              <a:rPr lang="ru-RU" sz="4000" dirty="0" smtClean="0">
                <a:solidFill>
                  <a:srgbClr val="FFFF00"/>
                </a:solidFill>
              </a:rPr>
              <a:t>, </a:t>
            </a:r>
            <a:r>
              <a:rPr lang="ru-RU" sz="4000" dirty="0" err="1" smtClean="0">
                <a:solidFill>
                  <a:srgbClr val="FFFF00"/>
                </a:solidFill>
              </a:rPr>
              <a:t>эрэ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х</a:t>
            </a:r>
            <a:r>
              <a:rPr lang="en-US" sz="4000" dirty="0" smtClean="0">
                <a:solidFill>
                  <a:srgbClr val="FFFF00"/>
                </a:solidFill>
                <a:latin typeface="Agency FB"/>
              </a:rPr>
              <a:t>Y</a:t>
            </a:r>
            <a:r>
              <a:rPr lang="ru-RU" sz="4000" dirty="0" err="1" smtClean="0">
                <a:solidFill>
                  <a:srgbClr val="FFFF00"/>
                </a:solidFill>
              </a:rPr>
              <a:t>н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ябаха</a:t>
            </a:r>
            <a:r>
              <a:rPr lang="ru-RU" sz="4000" dirty="0" smtClean="0">
                <a:solidFill>
                  <a:srgbClr val="FFFF00"/>
                </a:solidFill>
              </a:rPr>
              <a:t> б</a:t>
            </a:r>
            <a:r>
              <a:rPr lang="en-US" sz="4000" dirty="0" smtClean="0">
                <a:solidFill>
                  <a:srgbClr val="FFFF00"/>
                </a:solidFill>
                <a:latin typeface="Agency FB"/>
              </a:rPr>
              <a:t>Y</a:t>
            </a:r>
            <a:r>
              <a:rPr lang="ru-RU" sz="4000" dirty="0" err="1" smtClean="0">
                <a:solidFill>
                  <a:srgbClr val="FFFF00"/>
                </a:solidFill>
              </a:rPr>
              <a:t>реэ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ухаа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ородог</a:t>
            </a:r>
            <a:r>
              <a:rPr lang="ru-RU" sz="4000" dirty="0" smtClean="0">
                <a:solidFill>
                  <a:srgbClr val="FFFF00"/>
                </a:solidFill>
              </a:rPr>
              <a:t>»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86808" cy="1643074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Хэшээлэй</a:t>
            </a: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темэ</a:t>
            </a: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Цыремпил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Сыдуевэй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/>
              </a:rPr>
              <a:t>Y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/>
              </a:rPr>
              <a:t>рэ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714612" y="2857496"/>
            <a:ext cx="3906839" cy="923330"/>
          </a:xfrm>
          <a:prstGeom prst="rect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50800"/>
                <a:solidFill>
                  <a:srgbClr val="7030A0"/>
                </a:solidFill>
                <a:effectLst/>
              </a:rPr>
              <a:t>Цыремпил</a:t>
            </a:r>
            <a:endParaRPr lang="ru-RU" sz="5400" b="1" cap="none" spc="0" dirty="0">
              <a:ln w="50800"/>
              <a:solidFill>
                <a:srgbClr val="7030A0"/>
              </a:solidFill>
              <a:effectLst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V="1">
            <a:off x="4071934" y="2357430"/>
            <a:ext cx="1071570" cy="7143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V="1">
            <a:off x="1821637" y="1893083"/>
            <a:ext cx="1000132" cy="78581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857884" y="3786190"/>
            <a:ext cx="1785950" cy="100013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5715008" y="1928802"/>
            <a:ext cx="1071570" cy="92869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4179091" y="4321975"/>
            <a:ext cx="1000132" cy="7143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714480" y="3786190"/>
            <a:ext cx="1071570" cy="107157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57158" y="571480"/>
            <a:ext cx="288162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err="1" smtClean="0">
                <a:ln w="50800"/>
                <a:solidFill>
                  <a:srgbClr val="FF0000"/>
                </a:solidFill>
                <a:effectLst/>
              </a:rPr>
              <a:t>Ажалай</a:t>
            </a:r>
            <a:r>
              <a:rPr lang="ru-RU" sz="2800" b="1" cap="none" spc="0" dirty="0" smtClean="0">
                <a:ln w="50800"/>
                <a:solidFill>
                  <a:srgbClr val="FF0000"/>
                </a:solidFill>
                <a:effectLst/>
              </a:rPr>
              <a:t> </a:t>
            </a:r>
            <a:r>
              <a:rPr lang="ru-RU" sz="2800" b="1" dirty="0" err="1" smtClean="0">
                <a:ln w="50800"/>
                <a:solidFill>
                  <a:srgbClr val="FF0000"/>
                </a:solidFill>
              </a:rPr>
              <a:t>х</a:t>
            </a:r>
            <a:r>
              <a:rPr lang="en-US" sz="2800" b="1" cap="none" spc="0" dirty="0" smtClean="0">
                <a:ln w="50800"/>
                <a:solidFill>
                  <a:srgbClr val="FF0000"/>
                </a:solidFill>
                <a:effectLst/>
              </a:rPr>
              <a:t>Y</a:t>
            </a:r>
            <a:r>
              <a:rPr lang="ru-RU" sz="2800" b="1" dirty="0" err="1" smtClean="0">
                <a:ln w="50800"/>
                <a:solidFill>
                  <a:srgbClr val="FF0000"/>
                </a:solidFill>
              </a:rPr>
              <a:t>с</a:t>
            </a:r>
            <a:r>
              <a:rPr lang="ru-RU" sz="2800" b="1" dirty="0" err="1" smtClean="0">
                <a:ln w="50800"/>
                <a:solidFill>
                  <a:srgbClr val="FF0000"/>
                </a:solidFill>
                <a:latin typeface="Calibri"/>
              </a:rPr>
              <a:t>ѳѳР</a:t>
            </a:r>
            <a:r>
              <a:rPr lang="ru-RU" sz="2800" b="1" dirty="0" smtClean="0">
                <a:ln w="50800"/>
                <a:solidFill>
                  <a:srgbClr val="FF0000"/>
                </a:solidFill>
                <a:latin typeface="Calibri"/>
              </a:rPr>
              <a:t> </a:t>
            </a:r>
          </a:p>
          <a:p>
            <a:pPr algn="ctr"/>
            <a:r>
              <a:rPr lang="ru-RU" sz="2800" b="1" dirty="0" err="1" smtClean="0">
                <a:ln w="50800"/>
                <a:solidFill>
                  <a:srgbClr val="FF0000"/>
                </a:solidFill>
                <a:latin typeface="Calibri"/>
              </a:rPr>
              <a:t>ажа</a:t>
            </a:r>
            <a:r>
              <a:rPr lang="en-US" sz="2800" b="1" dirty="0" smtClean="0">
                <a:ln w="50800"/>
                <a:solidFill>
                  <a:srgbClr val="FF0000"/>
                </a:solidFill>
                <a:latin typeface="Calibri"/>
              </a:rPr>
              <a:t>h</a:t>
            </a:r>
            <a:r>
              <a:rPr lang="ru-RU" sz="2800" b="1" dirty="0" err="1" smtClean="0">
                <a:ln w="50800"/>
                <a:solidFill>
                  <a:srgbClr val="FF0000"/>
                </a:solidFill>
                <a:latin typeface="Calibri"/>
              </a:rPr>
              <a:t>уудаг</a:t>
            </a:r>
            <a:endParaRPr lang="ru-RU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14744" y="571480"/>
            <a:ext cx="203504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err="1" smtClean="0">
                <a:ln w="50800"/>
                <a:solidFill>
                  <a:srgbClr val="0000FF"/>
                </a:solidFill>
                <a:effectLst/>
              </a:rPr>
              <a:t>Абари</a:t>
            </a:r>
            <a:r>
              <a:rPr lang="ru-RU" sz="2800" b="1" cap="none" spc="0" dirty="0" smtClean="0">
                <a:ln w="50800"/>
                <a:solidFill>
                  <a:srgbClr val="0000FF"/>
                </a:solidFill>
                <a:effectLst/>
              </a:rPr>
              <a:t> </a:t>
            </a:r>
            <a:r>
              <a:rPr lang="ru-RU" sz="2800" b="1" cap="none" spc="0" dirty="0" err="1" smtClean="0">
                <a:ln w="50800"/>
                <a:solidFill>
                  <a:srgbClr val="0000FF"/>
                </a:solidFill>
                <a:effectLst/>
              </a:rPr>
              <a:t>зан</a:t>
            </a:r>
            <a:r>
              <a:rPr lang="ru-RU" sz="2800" b="1" cap="none" spc="0" dirty="0" smtClean="0">
                <a:ln w="50800"/>
                <a:solidFill>
                  <a:srgbClr val="0000FF"/>
                </a:solidFill>
                <a:effectLst/>
              </a:rPr>
              <a:t> </a:t>
            </a:r>
          </a:p>
          <a:p>
            <a:pPr algn="ctr"/>
            <a:r>
              <a:rPr lang="ru-RU" sz="2800" b="1" cap="none" spc="0" dirty="0" err="1" smtClean="0">
                <a:ln w="50800"/>
                <a:solidFill>
                  <a:srgbClr val="0000FF"/>
                </a:solidFill>
                <a:effectLst/>
              </a:rPr>
              <a:t>аялдар</a:t>
            </a:r>
            <a:endParaRPr lang="ru-RU" sz="2800" b="1" cap="none" spc="0" dirty="0">
              <a:ln w="50800"/>
              <a:solidFill>
                <a:srgbClr val="0000FF"/>
              </a:solidFill>
              <a:effectLst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858016" y="571480"/>
            <a:ext cx="199291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err="1" smtClean="0">
                <a:ln w="50800"/>
                <a:solidFill>
                  <a:srgbClr val="FFFF00"/>
                </a:solidFill>
                <a:effectLst/>
              </a:rPr>
              <a:t>Сээжэ</a:t>
            </a:r>
            <a:r>
              <a:rPr lang="ru-RU" sz="2800" b="1" cap="none" spc="0" dirty="0" smtClean="0">
                <a:ln w="50800"/>
                <a:solidFill>
                  <a:srgbClr val="FFFF00"/>
                </a:solidFill>
                <a:effectLst/>
              </a:rPr>
              <a:t> </a:t>
            </a:r>
            <a:r>
              <a:rPr lang="ru-RU" sz="2800" b="1" cap="none" spc="0" dirty="0" err="1" smtClean="0">
                <a:ln w="50800"/>
                <a:solidFill>
                  <a:srgbClr val="FFFF00"/>
                </a:solidFill>
                <a:effectLst/>
              </a:rPr>
              <a:t>бэе</a:t>
            </a:r>
            <a:r>
              <a:rPr lang="ru-RU" sz="2800" b="1" cap="none" spc="0" dirty="0" smtClean="0">
                <a:ln w="50800"/>
                <a:solidFill>
                  <a:srgbClr val="FFFF00"/>
                </a:solidFill>
                <a:effectLst/>
              </a:rPr>
              <a:t> </a:t>
            </a:r>
          </a:p>
          <a:p>
            <a:pPr algn="ctr"/>
            <a:r>
              <a:rPr lang="ru-RU" sz="2800" b="1" cap="none" spc="0" dirty="0" err="1" smtClean="0">
                <a:ln w="50800"/>
                <a:solidFill>
                  <a:srgbClr val="FFFF00"/>
                </a:solidFill>
                <a:effectLst/>
              </a:rPr>
              <a:t>тэбхэгэр</a:t>
            </a:r>
            <a:endParaRPr lang="ru-RU" sz="28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58016" y="4857760"/>
            <a:ext cx="216315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50800"/>
                <a:solidFill>
                  <a:srgbClr val="FF0000"/>
                </a:solidFill>
                <a:effectLst/>
              </a:rPr>
              <a:t>Зон </a:t>
            </a:r>
            <a:r>
              <a:rPr lang="ru-RU" sz="2800" b="1" cap="none" spc="0" dirty="0" err="1" smtClean="0">
                <a:ln w="50800"/>
                <a:solidFill>
                  <a:srgbClr val="FF0000"/>
                </a:solidFill>
                <a:effectLst/>
              </a:rPr>
              <a:t>х</a:t>
            </a:r>
            <a:r>
              <a:rPr lang="en-US" sz="2800" b="1" dirty="0" smtClean="0">
                <a:ln w="50800"/>
                <a:solidFill>
                  <a:srgbClr val="FF0000"/>
                </a:solidFill>
              </a:rPr>
              <a:t>Y</a:t>
            </a:r>
            <a:r>
              <a:rPr lang="ru-RU" sz="2800" b="1" dirty="0" err="1" smtClean="0">
                <a:ln w="50800"/>
                <a:solidFill>
                  <a:srgbClr val="FF0000"/>
                </a:solidFill>
              </a:rPr>
              <a:t>нд</a:t>
            </a:r>
            <a:r>
              <a:rPr lang="ru-RU" sz="2800" b="1" dirty="0" err="1" smtClean="0">
                <a:ln w="50800"/>
                <a:solidFill>
                  <a:srgbClr val="FF0000"/>
                </a:solidFill>
                <a:latin typeface="Calibri"/>
              </a:rPr>
              <a:t>ѳѳ</a:t>
            </a:r>
            <a:endParaRPr lang="ru-RU" sz="2800" b="1" dirty="0" smtClean="0">
              <a:ln w="50800"/>
              <a:solidFill>
                <a:srgbClr val="FF0000"/>
              </a:solidFill>
              <a:latin typeface="Calibri"/>
            </a:endParaRPr>
          </a:p>
          <a:p>
            <a:pPr algn="ctr"/>
            <a:r>
              <a:rPr lang="ru-RU" sz="2800" b="1" dirty="0" err="1" smtClean="0">
                <a:ln w="50800"/>
                <a:solidFill>
                  <a:srgbClr val="FF0000"/>
                </a:solidFill>
                <a:latin typeface="Calibri"/>
              </a:rPr>
              <a:t>х</a:t>
            </a:r>
            <a:r>
              <a:rPr lang="en-US" sz="2800" b="1" dirty="0" smtClean="0">
                <a:ln w="50800"/>
                <a:solidFill>
                  <a:srgbClr val="FF0000"/>
                </a:solidFill>
              </a:rPr>
              <a:t>Y</a:t>
            </a:r>
            <a:r>
              <a:rPr lang="ru-RU" sz="2800" b="1" dirty="0" err="1" smtClean="0">
                <a:ln w="50800"/>
                <a:solidFill>
                  <a:srgbClr val="FF0000"/>
                </a:solidFill>
              </a:rPr>
              <a:t>ндэтэй</a:t>
            </a:r>
            <a:endParaRPr lang="ru-RU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643306" y="5072074"/>
            <a:ext cx="28317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err="1" smtClean="0">
                <a:ln w="50800"/>
                <a:solidFill>
                  <a:srgbClr val="FFFF00"/>
                </a:solidFill>
                <a:effectLst/>
              </a:rPr>
              <a:t>Шэг</a:t>
            </a:r>
            <a:r>
              <a:rPr lang="ru-RU" sz="2800" b="1" cap="none" spc="0" dirty="0" smtClean="0">
                <a:ln w="50800"/>
                <a:solidFill>
                  <a:srgbClr val="FFFF00"/>
                </a:solidFill>
                <a:effectLst/>
              </a:rPr>
              <a:t> </a:t>
            </a:r>
            <a:r>
              <a:rPr lang="en-US" sz="2800" b="1" cap="none" spc="0" dirty="0" smtClean="0">
                <a:ln w="50800"/>
                <a:solidFill>
                  <a:srgbClr val="FFFF00"/>
                </a:solidFill>
                <a:effectLst/>
              </a:rPr>
              <a:t>Y</a:t>
            </a:r>
            <a:r>
              <a:rPr lang="ru-RU" sz="2800" b="1" cap="none" spc="0" dirty="0" err="1" smtClean="0">
                <a:ln w="50800"/>
                <a:solidFill>
                  <a:srgbClr val="FFFF00"/>
                </a:solidFill>
                <a:effectLst/>
              </a:rPr>
              <a:t>нгэ</a:t>
            </a:r>
            <a:r>
              <a:rPr lang="ru-RU" sz="2800" b="1" cap="none" spc="0" dirty="0" smtClean="0">
                <a:ln w="50800"/>
                <a:solidFill>
                  <a:srgbClr val="FFFF00"/>
                </a:solidFill>
                <a:effectLst/>
              </a:rPr>
              <a:t> </a:t>
            </a:r>
            <a:r>
              <a:rPr lang="ru-RU" sz="2800" b="1" cap="none" spc="0" dirty="0" err="1" smtClean="0">
                <a:ln w="50800"/>
                <a:solidFill>
                  <a:srgbClr val="FFFF00"/>
                </a:solidFill>
                <a:effectLst/>
              </a:rPr>
              <a:t>сэбэр</a:t>
            </a:r>
            <a:endParaRPr lang="ru-RU" sz="2800" b="1" cap="none" spc="0" dirty="0">
              <a:ln w="50800"/>
              <a:solidFill>
                <a:srgbClr val="FFFF00"/>
              </a:soli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57224" y="4929198"/>
            <a:ext cx="222766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50800"/>
                <a:solidFill>
                  <a:srgbClr val="0000FF"/>
                </a:solidFill>
                <a:effectLst/>
              </a:rPr>
              <a:t>Т</a:t>
            </a:r>
            <a:r>
              <a:rPr lang="en-US" sz="2800" b="1" cap="none" spc="0" dirty="0" smtClean="0">
                <a:ln w="50800"/>
                <a:solidFill>
                  <a:srgbClr val="0000FF"/>
                </a:solidFill>
                <a:effectLst/>
              </a:rPr>
              <a:t>y</a:t>
            </a:r>
            <a:r>
              <a:rPr lang="ru-RU" sz="2800" b="1" cap="none" spc="0" dirty="0" err="1" smtClean="0">
                <a:ln w="50800"/>
                <a:solidFill>
                  <a:srgbClr val="0000FF"/>
                </a:solidFill>
                <a:effectLst/>
              </a:rPr>
              <a:t>рэлхи</a:t>
            </a:r>
            <a:endParaRPr lang="ru-RU" sz="2800" b="1" cap="none" spc="0" dirty="0" smtClean="0">
              <a:ln w="50800"/>
              <a:solidFill>
                <a:srgbClr val="0000FF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50800"/>
                <a:solidFill>
                  <a:srgbClr val="0000FF"/>
                </a:solidFill>
                <a:effectLst/>
              </a:rPr>
              <a:t> </a:t>
            </a:r>
            <a:r>
              <a:rPr lang="ru-RU" sz="2800" b="1" cap="none" spc="0" dirty="0" err="1" smtClean="0">
                <a:ln w="50800"/>
                <a:solidFill>
                  <a:srgbClr val="0000FF"/>
                </a:solidFill>
                <a:effectLst/>
              </a:rPr>
              <a:t>оюун</a:t>
            </a:r>
            <a:r>
              <a:rPr lang="ru-RU" sz="2800" b="1" cap="none" spc="0" dirty="0" smtClean="0">
                <a:ln w="50800"/>
                <a:solidFill>
                  <a:srgbClr val="0000FF"/>
                </a:solidFill>
                <a:effectLst/>
              </a:rPr>
              <a:t> </a:t>
            </a:r>
            <a:r>
              <a:rPr lang="ru-RU" sz="2800" b="1" cap="none" spc="0" dirty="0" err="1" smtClean="0">
                <a:ln w="50800"/>
                <a:solidFill>
                  <a:srgbClr val="0000FF"/>
                </a:solidFill>
                <a:effectLst/>
              </a:rPr>
              <a:t>хурса</a:t>
            </a:r>
            <a:endParaRPr lang="ru-RU" sz="2800" b="1" cap="none" spc="0" dirty="0">
              <a:ln w="50800"/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6250" t="5484" r="3125" b="4039"/>
          <a:stretch>
            <a:fillRect/>
          </a:stretch>
        </p:blipFill>
        <p:spPr bwMode="auto">
          <a:xfrm>
            <a:off x="500034" y="785794"/>
            <a:ext cx="4572032" cy="5202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2143116"/>
            <a:ext cx="3400420" cy="2214578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0000FF"/>
                </a:solidFill>
              </a:rPr>
              <a:t>Хоца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Намсараевич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Намсараев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0000" contrast="20000"/>
          </a:blip>
          <a:srcRect l="17594" t="5991" r="9418" b="60461"/>
          <a:stretch>
            <a:fillRect/>
          </a:stretch>
        </p:blipFill>
        <p:spPr bwMode="auto">
          <a:xfrm>
            <a:off x="357158" y="1214422"/>
            <a:ext cx="308459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26092"/>
            <a:ext cx="4714908" cy="655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 dir="in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</TotalTime>
  <Words>60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Хэшээлэй темэ:            Цыремпил Сыдуевэй дYрэ</vt:lpstr>
      <vt:lpstr>Слайд 2</vt:lpstr>
      <vt:lpstr>Хоца Намсараевич Намсараев</vt:lpstr>
      <vt:lpstr>Слайд 4</vt:lpstr>
    </vt:vector>
  </TitlesOfParts>
  <Company>ГСОШ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Алексанрдр</dc:creator>
  <cp:lastModifiedBy>Алексанрдр</cp:lastModifiedBy>
  <cp:revision>7</cp:revision>
  <dcterms:created xsi:type="dcterms:W3CDTF">2010-01-29T01:13:33Z</dcterms:created>
  <dcterms:modified xsi:type="dcterms:W3CDTF">2010-01-29T03:50:05Z</dcterms:modified>
</cp:coreProperties>
</file>