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0" r:id="rId3"/>
    <p:sldId id="261" r:id="rId4"/>
    <p:sldId id="259" r:id="rId5"/>
    <p:sldId id="270" r:id="rId6"/>
    <p:sldId id="264" r:id="rId7"/>
    <p:sldId id="273" r:id="rId8"/>
    <p:sldId id="266" r:id="rId9"/>
    <p:sldId id="271" r:id="rId10"/>
    <p:sldId id="268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6034D-21CD-4F5A-80F2-EACB7DD197AE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EE9F-6269-4AB9-A973-2ABD346101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7EE9F-6269-4AB9-A973-2ABD3461015B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14298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Задачи </a:t>
            </a: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мудрой </a:t>
            </a:r>
          </a:p>
          <a:p>
            <a:pPr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совы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Сохраненное-изображение-2013-6-8_19-55-0.21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29190" y="857232"/>
            <a:ext cx="3299400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14311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Федя всегда говорит правду, а Вадим всегда лжет. Какой вопрос надо было бы им задать, чтобы они дали на него одинаковые ответы?</a:t>
            </a:r>
          </a:p>
          <a:p>
            <a:endParaRPr lang="ru-RU" dirty="0"/>
          </a:p>
        </p:txBody>
      </p:sp>
      <p:pic>
        <p:nvPicPr>
          <p:cNvPr id="5" name="Содержимое 4" descr="Это Маин Литл Ворлд)))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000241"/>
            <a:ext cx="4210080" cy="356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2302859_1_1000x700_diplomn-kursov-kontroln-roboti-z-pravoznavstva-irsha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6597" y="1600200"/>
            <a:ext cx="301980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Тебя зовут Федя?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1.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Через 3 недели и 2 дня белому кролику с черными ушами будет столько дней, сколько черному кролику с белыми лапками через 2 недели и 3 дня. Кто старше?</a:t>
            </a:r>
          </a:p>
          <a:p>
            <a:endParaRPr lang="ru-RU" dirty="0"/>
          </a:p>
        </p:txBody>
      </p:sp>
      <p:pic>
        <p:nvPicPr>
          <p:cNvPr id="5" name="Содержимое 4" descr="Обои &quot;Кролики&quot; - Rabbit Wallpapers 2011 &quot; Развлекательный портал Lol54.ru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3214710" cy="294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2302859_1_1000x700_diplomn-kursov-kontroln-roboti-z-pravoznavstva-irsha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6597" y="1600200"/>
            <a:ext cx="301980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Старше белый кролик.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2.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 Наташи, Нины и Нади жили кошки: Мурка, Манька и Маркиза. Какая кошка у кого из девочек была, если у Наташи и Нины жила не Манька, а Маркизы не было у Наташи?</a:t>
            </a:r>
          </a:p>
          <a:p>
            <a:endParaRPr lang="ru-RU" dirty="0"/>
          </a:p>
        </p:txBody>
      </p:sp>
      <p:pic>
        <p:nvPicPr>
          <p:cNvPr id="8" name="Содержимое 7" descr="мне она безумно нравится. вместе с мамой послушаем, попл.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15949"/>
            <a:ext cx="4038600" cy="269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2302859_1_1000x700_diplomn-kursov-kontroln-roboti-z-pravoznavstva-irsha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6597" y="1600200"/>
            <a:ext cx="301980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Наташи – Мурка.</a:t>
            </a:r>
          </a:p>
          <a:p>
            <a:pPr>
              <a:buNone/>
            </a:pPr>
            <a:r>
              <a:rPr lang="ru-RU" dirty="0" smtClean="0"/>
              <a:t>У Нины – Маркиза.</a:t>
            </a:r>
          </a:p>
          <a:p>
            <a:pPr>
              <a:buNone/>
            </a:pPr>
            <a:r>
              <a:rPr lang="ru-RU" dirty="0" smtClean="0"/>
              <a:t>У Нади – Манька.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143116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Коля произнес истинное утверждение. Миша его повторил дословно, и оно стало ложным. Что мог сказать Коля?</a:t>
            </a:r>
          </a:p>
          <a:p>
            <a:endParaRPr lang="ru-RU" dirty="0"/>
          </a:p>
        </p:txBody>
      </p:sp>
      <p:pic>
        <p:nvPicPr>
          <p:cNvPr id="5" name="Содержимое 4" descr="ДЕТИ - ЦВЕТЫ ЖИЗНИ Resimlerim Dudu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000240"/>
            <a:ext cx="4000528" cy="339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2302859_1_1000x700_diplomn-kursov-kontroln-roboti-z-pravoznavstva-irsha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6597" y="1600200"/>
            <a:ext cx="301980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Меня зовут Коля.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№ 4.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Илья всегда говорит правду, но когда ему </a:t>
            </a:r>
            <a:r>
              <a:rPr lang="ru-RU" dirty="0" smtClean="0"/>
              <a:t>задали </a:t>
            </a:r>
            <a:r>
              <a:rPr lang="ru-RU" dirty="0" smtClean="0"/>
              <a:t>дважды один и тот же вопрос, он дал на него разные ответы. Какой это мог быть вопрос?</a:t>
            </a:r>
          </a:p>
          <a:p>
            <a:endParaRPr lang="ru-RU" dirty="0"/>
          </a:p>
        </p:txBody>
      </p:sp>
      <p:pic>
        <p:nvPicPr>
          <p:cNvPr id="5" name="Содержимое 4" descr="Форум MAZDA CLUB Омск Дети хулиганят!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0147" y="1600200"/>
            <a:ext cx="379270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12302859_1_1000x700_diplomn-kursov-kontroln-roboti-z-pravoznavstva-irsha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6597" y="1600200"/>
            <a:ext cx="3019806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Сколько сейчас времени?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215</Words>
  <PresentationFormat>Экран (4:3)</PresentationFormat>
  <Paragraphs>37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Задача № 1.</vt:lpstr>
      <vt:lpstr>Слайд 3</vt:lpstr>
      <vt:lpstr>Задача № 2.</vt:lpstr>
      <vt:lpstr>Слайд 5</vt:lpstr>
      <vt:lpstr>Задача № 3.</vt:lpstr>
      <vt:lpstr>Слайд 7</vt:lpstr>
      <vt:lpstr>Задача № 4.</vt:lpstr>
      <vt:lpstr>Слайд 9</vt:lpstr>
      <vt:lpstr>Задача № 5.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2015-04-05T04:41:50Z</dcterms:created>
  <dcterms:modified xsi:type="dcterms:W3CDTF">2015-04-06T09:26:05Z</dcterms:modified>
</cp:coreProperties>
</file>