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266F-313C-40F2-96E1-93557340892B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FC78-2579-4CCD-9A88-AF984CA9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8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266F-313C-40F2-96E1-93557340892B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FC78-2579-4CCD-9A88-AF984CA92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Учим стихи по картинкам</a:t>
            </a:r>
            <a: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300" b="1" smtClean="0">
                <a:solidFill>
                  <a:srgbClr val="0070C0"/>
                </a:solidFill>
              </a:rPr>
              <a:t>Весна</a:t>
            </a:r>
            <a:r>
              <a:rPr lang="ru-RU" sz="5300" b="1" smtClean="0"/>
              <a:t/>
            </a:r>
            <a:br>
              <a:rPr lang="ru-RU" sz="5300" b="1" smtClean="0"/>
            </a:br>
            <a:r>
              <a:rPr lang="ru-RU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Г. Ладонщиков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Дорогой друг!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6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3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2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Использованные ресурсы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98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Учим стихи по картинкам  Весна Г. Ладонщиков</vt:lpstr>
      <vt:lpstr>Дорогой друг!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стихи по картинкам  Весна Г. Ладонщиков</dc:title>
  <dc:creator>hp</dc:creator>
  <cp:lastModifiedBy>hp</cp:lastModifiedBy>
  <cp:revision>1</cp:revision>
  <dcterms:created xsi:type="dcterms:W3CDTF">2015-04-10T12:46:26Z</dcterms:created>
  <dcterms:modified xsi:type="dcterms:W3CDTF">2015-04-10T12:46:26Z</dcterms:modified>
</cp:coreProperties>
</file>