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C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BA777F-AEAA-4375-BE8D-402A156175AE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468FBA-5BFE-44B9-970A-5137A07E5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Муниципальное Бюджетное Дошкольное образовательное учреждение г. </a:t>
            </a:r>
            <a:r>
              <a:rPr lang="ru-RU" sz="3100" dirty="0" smtClean="0"/>
              <a:t>Наб</a:t>
            </a:r>
            <a:r>
              <a:rPr lang="ru-RU" sz="3100" dirty="0" smtClean="0"/>
              <a:t>ережные</a:t>
            </a:r>
            <a:r>
              <a:rPr lang="ru-RU" sz="3100" dirty="0" smtClean="0"/>
              <a:t> Челны, </a:t>
            </a:r>
            <a:r>
              <a:rPr lang="ru-RU" sz="3100" dirty="0" err="1" smtClean="0"/>
              <a:t>д</a:t>
            </a:r>
            <a:r>
              <a:rPr lang="ru-RU" sz="3100" dirty="0" smtClean="0"/>
              <a:t>/с №41 «Подснежник»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800" dirty="0" smtClean="0"/>
              <a:t>«</a:t>
            </a:r>
            <a:r>
              <a:rPr lang="ru-RU" sz="4800" dirty="0" smtClean="0"/>
              <a:t>Творческие </a:t>
            </a:r>
            <a:r>
              <a:rPr lang="ru-RU" sz="4800" dirty="0" smtClean="0"/>
              <a:t>игры как метод развивающего обучения дошкольников»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95410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>
                <a:solidFill>
                  <a:srgbClr val="F39C93"/>
                </a:solidFill>
              </a:rPr>
              <a:t>Выполнила: </a:t>
            </a:r>
            <a:r>
              <a:rPr lang="ru-RU" sz="2000" dirty="0" err="1" smtClean="0">
                <a:solidFill>
                  <a:srgbClr val="F39C93"/>
                </a:solidFill>
              </a:rPr>
              <a:t>Бражникова</a:t>
            </a:r>
            <a:r>
              <a:rPr lang="ru-RU" sz="2000" dirty="0" smtClean="0">
                <a:solidFill>
                  <a:srgbClr val="F39C93"/>
                </a:solidFill>
              </a:rPr>
              <a:t> Светлана Александровна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F39C93"/>
                </a:solidFill>
              </a:rPr>
              <a:t>Воспитатель </a:t>
            </a:r>
            <a:r>
              <a:rPr lang="ru-RU" sz="2000" dirty="0" err="1" smtClean="0">
                <a:solidFill>
                  <a:srgbClr val="F39C93"/>
                </a:solidFill>
              </a:rPr>
              <a:t>д</a:t>
            </a:r>
            <a:r>
              <a:rPr lang="ru-RU" sz="2000" dirty="0" smtClean="0">
                <a:solidFill>
                  <a:srgbClr val="F39C93"/>
                </a:solidFill>
              </a:rPr>
              <a:t>/с №41 «Подснежник»</a:t>
            </a:r>
            <a:endParaRPr lang="ru-RU" sz="2000" dirty="0">
              <a:solidFill>
                <a:srgbClr val="F39C93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39C93"/>
                </a:solidFill>
              </a:rPr>
              <a:t>Внимательно наблюдая за поведением детей во время игры педагог может постепенно влиять на характер детей, корректировать их поведение.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Осмысленная одухотворённая игра – урок жизни для ребенка.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Играя вместе с воспитателем, дети чувствуют себя равными со взрослыми, их поведение становится более серьёзным и осмысленным, это очень помогает в воспитательном процессе.</a:t>
            </a:r>
          </a:p>
          <a:p>
            <a:pPr>
              <a:buNone/>
            </a:pPr>
            <a:endParaRPr lang="ru-RU" dirty="0" smtClean="0">
              <a:solidFill>
                <a:srgbClr val="F39C93"/>
              </a:solidFill>
            </a:endParaRPr>
          </a:p>
          <a:p>
            <a:endParaRPr lang="ru-RU" dirty="0" smtClean="0">
              <a:solidFill>
                <a:srgbClr val="F39C93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143932" cy="590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 по нравственному воспитанию и творческому развитию.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39C93"/>
                </a:solidFill>
              </a:rPr>
              <a:t>ПОЗНАНИЕ СЕБЯ.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кто ты такой;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мир твоей души;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каждый уникален и ценен.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МИР ВОКРУГ НАС.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подумаем о человеке;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учимся доброте;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мир животных;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красота природы;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наши вещи;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мир цвета радуги;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развиваем воображение;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моя семья;</a:t>
            </a:r>
          </a:p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   - игры по сказкам.</a:t>
            </a:r>
          </a:p>
          <a:p>
            <a:pPr>
              <a:buNone/>
            </a:pPr>
            <a:endParaRPr lang="ru-RU" dirty="0" smtClean="0">
              <a:solidFill>
                <a:srgbClr val="F39C93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39C93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39C9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357850" cy="431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51250" cy="54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39C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0433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39C93"/>
                </a:solidFill>
              </a:rPr>
              <a:t>Цель проекта:</a:t>
            </a:r>
            <a:endParaRPr lang="ru-RU" dirty="0">
              <a:solidFill>
                <a:srgbClr val="F39C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39C93"/>
                </a:solidFill>
              </a:rPr>
              <a:t>пробуждать интерес к предлагаемой деятельности;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 приобщать детей к процессу познания;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формировать различные представления;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Побуждать детей к совместной игровой деятельности, экспериментированию.</a:t>
            </a:r>
          </a:p>
          <a:p>
            <a:endParaRPr lang="ru-RU" dirty="0">
              <a:solidFill>
                <a:srgbClr val="F39C93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39C93"/>
                </a:solidFill>
              </a:rPr>
              <a:t>   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Научить общению и наблюдательности.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Развить нравственные качества ребёнка и творческие способности.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Воспитать чувство взаимопомощи и сотрудничества. 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Развить воображение и интуицию, ловкость, глазомер и быстроту реакции.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Помочь в изучении различных предметов программы детского сада, а также при проведении развлекательных мероприятий. </a:t>
            </a:r>
          </a:p>
          <a:p>
            <a:endParaRPr lang="ru-RU" dirty="0" smtClean="0">
              <a:solidFill>
                <a:srgbClr val="F39C93"/>
              </a:solidFill>
            </a:endParaRPr>
          </a:p>
          <a:p>
            <a:pPr>
              <a:buNone/>
            </a:pPr>
            <a:endParaRPr lang="ru-RU" dirty="0">
              <a:solidFill>
                <a:srgbClr val="F39C93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опыта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39C93"/>
                </a:solidFill>
              </a:rPr>
              <a:t>Развитие творческих способностей до- школьников составляет основу процесса обучения, является педагогической проблемой, которая с течением времени не теряет своей актуальности, требуя постоянного внимания и дальнейшего развития. Сегодня в обществе остро ощущается потребность в людях инициативных, творческих, готовых найти новые подходы к решению социально-экономических, культурных задач, способных быть полезными этому обществу.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01055" cy="58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Инновационность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39C93"/>
                </a:solidFill>
              </a:rPr>
              <a:t>Именно сегодня перед </a:t>
            </a:r>
            <a:r>
              <a:rPr lang="ru-RU" dirty="0" err="1" smtClean="0">
                <a:solidFill>
                  <a:srgbClr val="F39C93"/>
                </a:solidFill>
              </a:rPr>
              <a:t>образователь</a:t>
            </a:r>
            <a:r>
              <a:rPr lang="ru-RU" dirty="0" smtClean="0">
                <a:solidFill>
                  <a:srgbClr val="F39C93"/>
                </a:solidFill>
              </a:rPr>
              <a:t>- </a:t>
            </a:r>
            <a:r>
              <a:rPr lang="ru-RU" dirty="0" err="1" smtClean="0">
                <a:solidFill>
                  <a:srgbClr val="F39C93"/>
                </a:solidFill>
              </a:rPr>
              <a:t>ным</a:t>
            </a:r>
            <a:r>
              <a:rPr lang="ru-RU" dirty="0" smtClean="0">
                <a:solidFill>
                  <a:srgbClr val="F39C93"/>
                </a:solidFill>
              </a:rPr>
              <a:t> процессом ставится задача </a:t>
            </a:r>
            <a:r>
              <a:rPr lang="ru-RU" dirty="0" err="1" smtClean="0">
                <a:solidFill>
                  <a:srgbClr val="F39C93"/>
                </a:solidFill>
              </a:rPr>
              <a:t>вос</a:t>
            </a:r>
            <a:r>
              <a:rPr lang="ru-RU" dirty="0" smtClean="0">
                <a:solidFill>
                  <a:srgbClr val="F39C93"/>
                </a:solidFill>
              </a:rPr>
              <a:t>- питания творческой личности, начиная с детского сада. Эта задача находит  своё отражение в альтернативных об- </a:t>
            </a:r>
            <a:r>
              <a:rPr lang="ru-RU" dirty="0" err="1" smtClean="0">
                <a:solidFill>
                  <a:srgbClr val="F39C93"/>
                </a:solidFill>
              </a:rPr>
              <a:t>разовательных</a:t>
            </a:r>
            <a:r>
              <a:rPr lang="ru-RU" dirty="0" smtClean="0">
                <a:solidFill>
                  <a:srgbClr val="F39C93"/>
                </a:solidFill>
              </a:rPr>
              <a:t> программах, в инновационных процессах, </a:t>
            </a:r>
            <a:r>
              <a:rPr lang="ru-RU" dirty="0" err="1" smtClean="0">
                <a:solidFill>
                  <a:srgbClr val="F39C93"/>
                </a:solidFill>
              </a:rPr>
              <a:t>происхо</a:t>
            </a:r>
            <a:r>
              <a:rPr lang="ru-RU" dirty="0" smtClean="0">
                <a:solidFill>
                  <a:srgbClr val="F39C93"/>
                </a:solidFill>
              </a:rPr>
              <a:t>-  </a:t>
            </a:r>
            <a:r>
              <a:rPr lang="ru-RU" dirty="0" err="1" smtClean="0">
                <a:solidFill>
                  <a:srgbClr val="F39C93"/>
                </a:solidFill>
              </a:rPr>
              <a:t>дящих</a:t>
            </a:r>
            <a:r>
              <a:rPr lang="ru-RU" dirty="0" smtClean="0">
                <a:solidFill>
                  <a:srgbClr val="F39C93"/>
                </a:solidFill>
              </a:rPr>
              <a:t> в современных учебных </a:t>
            </a:r>
            <a:r>
              <a:rPr lang="ru-RU" dirty="0" err="1" smtClean="0">
                <a:solidFill>
                  <a:srgbClr val="F39C93"/>
                </a:solidFill>
              </a:rPr>
              <a:t>заведе-ниях</a:t>
            </a:r>
            <a:r>
              <a:rPr lang="ru-RU" dirty="0" smtClean="0">
                <a:solidFill>
                  <a:srgbClr val="F39C93"/>
                </a:solidFill>
              </a:rPr>
              <a:t>. Широкое распространение по-  </a:t>
            </a:r>
            <a:r>
              <a:rPr lang="ru-RU" dirty="0" err="1" smtClean="0">
                <a:solidFill>
                  <a:srgbClr val="F39C93"/>
                </a:solidFill>
              </a:rPr>
              <a:t>лучают</a:t>
            </a:r>
            <a:r>
              <a:rPr lang="ru-RU" dirty="0" smtClean="0">
                <a:solidFill>
                  <a:srgbClr val="F39C93"/>
                </a:solidFill>
              </a:rPr>
              <a:t> нетрадиционные виды уроков, проблемные методы обучения, способствующие развитию творческой активности детей.</a:t>
            </a:r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56"/>
            <a:ext cx="81439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39C93"/>
                </a:solidFill>
              </a:rPr>
              <a:t>Достижение высокого уровня развития творческих умений и навыков.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Решение основных задач образовательных областей в соответствии с ФГОС (любая задача любой образовательной деятельности решается детьми легче, проще и быстрее, если дети её обыгрывают).</a:t>
            </a:r>
          </a:p>
          <a:p>
            <a:r>
              <a:rPr lang="ru-RU" dirty="0" smtClean="0">
                <a:solidFill>
                  <a:srgbClr val="F39C93"/>
                </a:solidFill>
              </a:rPr>
              <a:t>Целесообразность включения элементов творческой игры в интегрированные занятия. В итоге результат получается эффективнее и знания гораздо прочнее.</a:t>
            </a:r>
          </a:p>
          <a:p>
            <a:endParaRPr lang="ru-RU" dirty="0" smtClean="0">
              <a:solidFill>
                <a:srgbClr val="F39C93"/>
              </a:solidFill>
            </a:endParaRPr>
          </a:p>
          <a:p>
            <a:endParaRPr lang="ru-RU" dirty="0" smtClean="0">
              <a:solidFill>
                <a:srgbClr val="F39C93"/>
              </a:solidFill>
            </a:endParaRPr>
          </a:p>
          <a:p>
            <a:endParaRPr lang="ru-RU" dirty="0">
              <a:solidFill>
                <a:srgbClr val="F39C9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357</TotalTime>
  <Words>426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Муниципальное Бюджетное Дошкольное образовательное учреждение г. Набережные Челны, д/с №41 «Подснежник»   «Творческие игры как метод развивающего обучения дошкольников»  </vt:lpstr>
      <vt:lpstr>Слайд 2</vt:lpstr>
      <vt:lpstr>Цель проекта:</vt:lpstr>
      <vt:lpstr>Задачи обучения:</vt:lpstr>
      <vt:lpstr>Актуальность опыта</vt:lpstr>
      <vt:lpstr>Слайд 6</vt:lpstr>
      <vt:lpstr>Инновационность </vt:lpstr>
      <vt:lpstr>Слайд 8</vt:lpstr>
      <vt:lpstr>Ожидаемые результаты</vt:lpstr>
      <vt:lpstr>Слайд 10</vt:lpstr>
      <vt:lpstr>Слайд 11</vt:lpstr>
      <vt:lpstr>Дидактические игры по нравственному воспитанию и творческому развитию.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игры как метод развивающего обучения дошкольников</dc:title>
  <dc:creator>Светлана</dc:creator>
  <cp:lastModifiedBy>Светлана</cp:lastModifiedBy>
  <cp:revision>39</cp:revision>
  <dcterms:created xsi:type="dcterms:W3CDTF">2014-04-09T15:33:52Z</dcterms:created>
  <dcterms:modified xsi:type="dcterms:W3CDTF">2015-04-10T18:57:11Z</dcterms:modified>
</cp:coreProperties>
</file>