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7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9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2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5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4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1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5D34-C0EA-4626-8B55-64A2624CBA03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D2C9C-BE5A-4BC6-9D90-657ECBC54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98530"/>
            <a:ext cx="681087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Учим стихи по картинкам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</a:rPr>
              <a:t>Посидим в тишине</a:t>
            </a:r>
            <a:br>
              <a:rPr lang="ru-RU" sz="5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Е. Благинина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373216"/>
            <a:ext cx="5256584" cy="12485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Бакаева Марина Николаевна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читель-логопед МАДОУ №310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Ростова-на-Дону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252"/>
            <a:ext cx="3111500" cy="399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lenagold.ru/fon/clipart/s/soln/solna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6765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Милый друг!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111" y="1450519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Вспомни и  расскажи, пожалуйста, родителям стихотворение 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Благининой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«Посидим в тишине».</a:t>
            </a:r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Помогут тебе в этом весёлые картинки.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игру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48928"/>
            <a:ext cx="3528392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332655"/>
            <a:ext cx="6120680" cy="5677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9024" y="6009851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Мама спит, она устала, ну и я играть не стала:</a:t>
            </a:r>
          </a:p>
          <a:p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89" y="908720"/>
            <a:ext cx="3111500" cy="510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9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109595" cy="288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5760640" cy="533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88085" y="5805264"/>
            <a:ext cx="6908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Я волчка не завожу, я уселась и сижу.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76064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56420" y="5517231"/>
            <a:ext cx="5101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Не шумят мои игрушки,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тихо в комнате пустой,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70579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589239"/>
            <a:ext cx="8446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 по маминой подушке луч крадется золотой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lenagold.ru/fon/clipart/s/soln/solna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6765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686" y="5292855"/>
            <a:ext cx="6541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 сказала я лучу: Я тоже двигаться  хочу,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Я бы многого хотела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0000">
            <a:off x="4281299" y="1814961"/>
            <a:ext cx="1912621" cy="25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1944215" cy="18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142"/>
            <a:ext cx="3528392" cy="466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5723742"/>
            <a:ext cx="212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слух читать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9417" y="5723742"/>
            <a:ext cx="2235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мяч катать,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261" y="6165304"/>
            <a:ext cx="7357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Я бы песенку пропела, я б могла похохотать…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44" name="Picture 20" descr="http://www.lenagold.ru/fon/clipart/s/soln/solna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66" y="148948"/>
            <a:ext cx="26765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9679"/>
            <a:ext cx="55851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9" y="504298"/>
            <a:ext cx="3384376" cy="457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677189"/>
            <a:ext cx="8804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Но мало ль я чего хочу…. Мама спит и я молчу…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Учим стихи по картинкам  Посидим в тишине Е. Благинина</vt:lpstr>
      <vt:lpstr>Милый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стихи по картинкам  Посидим в тишине</dc:title>
  <dc:creator>hp</dc:creator>
  <cp:lastModifiedBy>hp</cp:lastModifiedBy>
  <cp:revision>12</cp:revision>
  <dcterms:created xsi:type="dcterms:W3CDTF">2015-03-19T11:09:04Z</dcterms:created>
  <dcterms:modified xsi:type="dcterms:W3CDTF">2015-04-10T19:38:55Z</dcterms:modified>
</cp:coreProperties>
</file>