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C6D8C-5126-4DE5-B945-3FB46DBB9E9D}" type="datetimeFigureOut">
              <a:rPr lang="ru-RU" smtClean="0"/>
              <a:t>13.04.2015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157E7-1FF6-4499-8BB4-93981BC4942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C6D8C-5126-4DE5-B945-3FB46DBB9E9D}" type="datetimeFigureOut">
              <a:rPr lang="ru-RU" smtClean="0"/>
              <a:t>13.04.2015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157E7-1FF6-4499-8BB4-93981BC494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C6D8C-5126-4DE5-B945-3FB46DBB9E9D}" type="datetimeFigureOut">
              <a:rPr lang="ru-RU" smtClean="0"/>
              <a:t>13.04.2015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157E7-1FF6-4499-8BB4-93981BC494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C6D8C-5126-4DE5-B945-3FB46DBB9E9D}" type="datetimeFigureOut">
              <a:rPr lang="ru-RU" smtClean="0"/>
              <a:t>13.04.2015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157E7-1FF6-4499-8BB4-93981BC494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C6D8C-5126-4DE5-B945-3FB46DBB9E9D}" type="datetimeFigureOut">
              <a:rPr lang="ru-RU" smtClean="0"/>
              <a:t>13.04.2015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157E7-1FF6-4499-8BB4-93981BC4942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C6D8C-5126-4DE5-B945-3FB46DBB9E9D}" type="datetimeFigureOut">
              <a:rPr lang="ru-RU" smtClean="0"/>
              <a:t>13.04.2015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157E7-1FF6-4499-8BB4-93981BC494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C6D8C-5126-4DE5-B945-3FB46DBB9E9D}" type="datetimeFigureOut">
              <a:rPr lang="ru-RU" smtClean="0"/>
              <a:t>13.04.2015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157E7-1FF6-4499-8BB4-93981BC494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C6D8C-5126-4DE5-B945-3FB46DBB9E9D}" type="datetimeFigureOut">
              <a:rPr lang="ru-RU" smtClean="0"/>
              <a:t>13.04.2015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157E7-1FF6-4499-8BB4-93981BC494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C6D8C-5126-4DE5-B945-3FB46DBB9E9D}" type="datetimeFigureOut">
              <a:rPr lang="ru-RU" smtClean="0"/>
              <a:t>13.04.2015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157E7-1FF6-4499-8BB4-93981BC494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C6D8C-5126-4DE5-B945-3FB46DBB9E9D}" type="datetimeFigureOut">
              <a:rPr lang="ru-RU" smtClean="0"/>
              <a:t>13.04.2015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157E7-1FF6-4499-8BB4-93981BC494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C6D8C-5126-4DE5-B945-3FB46DBB9E9D}" type="datetimeFigureOut">
              <a:rPr lang="ru-RU" smtClean="0"/>
              <a:t>13.04.2015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8C157E7-1FF6-4499-8BB4-93981BC4942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FBC6D8C-5126-4DE5-B945-3FB46DBB9E9D}" type="datetimeFigureOut">
              <a:rPr lang="ru-RU" smtClean="0"/>
              <a:t>13.04.2015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8C157E7-1FF6-4499-8BB4-93981BC49424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Петр Митрофанович </a:t>
            </a:r>
            <a:br>
              <a:rPr lang="ru-RU" dirty="0" smtClean="0"/>
            </a:br>
            <a:r>
              <a:rPr lang="ru-RU" dirty="0" err="1" smtClean="0"/>
              <a:t>Столповский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2276872"/>
            <a:ext cx="3384376" cy="4117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766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2060848"/>
            <a:ext cx="4633759" cy="3384376"/>
          </a:xfrm>
        </p:spPr>
        <p:txBody>
          <a:bodyPr>
            <a:normAutofit/>
          </a:bodyPr>
          <a:lstStyle/>
          <a:p>
            <a:pPr algn="just"/>
            <a:r>
              <a:rPr lang="ru-RU" sz="2600" dirty="0"/>
              <a:t>	</a:t>
            </a:r>
            <a:r>
              <a:rPr lang="ru-RU" sz="2600" dirty="0" err="1" smtClean="0"/>
              <a:t>Автобиографичны</a:t>
            </a:r>
            <a:r>
              <a:rPr lang="ru-RU" sz="2600" dirty="0"/>
              <a:t> </a:t>
            </a:r>
            <a:r>
              <a:rPr lang="ru-RU" sz="2600" dirty="0" smtClean="0"/>
              <a:t>все повести которые я написал.</a:t>
            </a:r>
          </a:p>
          <a:p>
            <a:pPr algn="just"/>
            <a:r>
              <a:rPr lang="ru-RU" sz="2600" dirty="0"/>
              <a:t>	</a:t>
            </a:r>
            <a:r>
              <a:rPr lang="ru-RU" sz="2600" dirty="0" smtClean="0"/>
              <a:t>Всё, о чем рассказывает писатель – это так или иначе о нем самом. О том, что он пережил, о чем глубоко думал, о его убеждениях, пристрастиях и неприятиях.</a:t>
            </a:r>
            <a:endParaRPr lang="ru-RU" sz="2600" dirty="0"/>
          </a:p>
        </p:txBody>
      </p:sp>
      <p:sp>
        <p:nvSpPr>
          <p:cNvPr id="4" name="TextBox 3"/>
          <p:cNvSpPr txBox="1"/>
          <p:nvPr/>
        </p:nvSpPr>
        <p:spPr>
          <a:xfrm>
            <a:off x="1187624" y="620688"/>
            <a:ext cx="69127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Автобиографична</a:t>
            </a:r>
            <a:r>
              <a:rPr lang="ru-RU" sz="2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ли повесть</a:t>
            </a:r>
          </a:p>
          <a:p>
            <a:pPr algn="ctr"/>
            <a:r>
              <a:rPr lang="ru-RU" sz="2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«Дай доброты его сердечку?»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1772816"/>
            <a:ext cx="3312368" cy="428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016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980728"/>
            <a:ext cx="7772400" cy="468052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2. Какие реальные события легли в основу повести?</a:t>
            </a:r>
          </a:p>
          <a:p>
            <a:pPr algn="just"/>
            <a:r>
              <a:rPr lang="ru-RU" dirty="0"/>
              <a:t>	</a:t>
            </a:r>
            <a:r>
              <a:rPr lang="ru-RU" dirty="0" smtClean="0"/>
              <a:t> </a:t>
            </a:r>
            <a:r>
              <a:rPr lang="ru-RU" sz="2600" dirty="0" smtClean="0"/>
              <a:t>Эти события подчас были суровее того, что вошло в повесть.</a:t>
            </a:r>
          </a:p>
          <a:p>
            <a:pPr algn="just"/>
            <a:r>
              <a:rPr lang="ru-RU" sz="2600" dirty="0"/>
              <a:t>	</a:t>
            </a:r>
            <a:r>
              <a:rPr lang="ru-RU" sz="2600" dirty="0" smtClean="0"/>
              <a:t>Жизнь детей военного и послевоенного образца была более жестокой, чем в повести, еще безжалостней, уровень красивого и высокого был на опасно низкой отметке. </a:t>
            </a:r>
          </a:p>
          <a:p>
            <a:pPr algn="just"/>
            <a:r>
              <a:rPr lang="ru-RU" sz="2600" dirty="0" smtClean="0"/>
              <a:t>Война оставила после себя море мерзости, и выплывали из нее, к сожалению, не  все.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963468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484784"/>
            <a:ext cx="5040560" cy="504056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sz="2000" dirty="0" smtClean="0"/>
              <a:t>Конечно да. Зачем мне выдумывать людей, если они на самом деле существуют?</a:t>
            </a:r>
          </a:p>
          <a:p>
            <a:pPr algn="just"/>
            <a:r>
              <a:rPr lang="ru-RU" sz="2000" dirty="0"/>
              <a:t>	</a:t>
            </a:r>
            <a:r>
              <a:rPr lang="ru-RU" sz="2000" dirty="0" smtClean="0"/>
              <a:t> Борька в повести, он и есть Бори, мой брат, которого, к сожалению,  в живых уже нет. И мина взорвалась возле него, только он тогда не погиб. Погиб другой мальчишка. Много было ребячьих смертей. Шурка – это я собственной персоной. Заикался я долго и сильно. Сам себя вылечил, собственной волей: приказал себе не заикаться. И мать моя Полина Григорьевна в повести есть, и много других реальных людей. Придумал я только поджигателя.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259632" y="815660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3. Есть ли прототипы у главных героев?</a:t>
            </a:r>
            <a:endParaRPr lang="ru-RU" sz="2800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1628800"/>
            <a:ext cx="3183723" cy="4427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9621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</TotalTime>
  <Words>31</Words>
  <Application>Microsoft Office PowerPoint</Application>
  <PresentationFormat>Экран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Поток</vt:lpstr>
      <vt:lpstr>Петр Митрофанович  Столповский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Петр Митрофанович  Столповский</dc:title>
  <dc:creator>User</dc:creator>
  <cp:lastModifiedBy>User</cp:lastModifiedBy>
  <cp:revision>4</cp:revision>
  <dcterms:created xsi:type="dcterms:W3CDTF">2015-04-13T11:38:22Z</dcterms:created>
  <dcterms:modified xsi:type="dcterms:W3CDTF">2015-04-13T12:14:23Z</dcterms:modified>
</cp:coreProperties>
</file>