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1"/>
  </p:notesMasterIdLst>
  <p:handoutMasterIdLst>
    <p:handoutMasterId r:id="rId12"/>
  </p:handoutMasterIdLst>
  <p:sldIdLst>
    <p:sldId id="310" r:id="rId2"/>
    <p:sldId id="256" r:id="rId3"/>
    <p:sldId id="309" r:id="rId4"/>
    <p:sldId id="305" r:id="rId5"/>
    <p:sldId id="306" r:id="rId6"/>
    <p:sldId id="307" r:id="rId7"/>
    <p:sldId id="308" r:id="rId8"/>
    <p:sldId id="293" r:id="rId9"/>
    <p:sldId id="27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754" autoAdjust="0"/>
    <p:restoredTop sz="94660"/>
  </p:normalViewPr>
  <p:slideViewPr>
    <p:cSldViewPr>
      <p:cViewPr varScale="1">
        <p:scale>
          <a:sx n="38" d="100"/>
          <a:sy n="38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F308C-0834-4690-820A-742718AA54AB}" type="datetimeFigureOut">
              <a:rPr lang="ru-RU"/>
              <a:pPr/>
              <a:t>08.04.2015</a:t>
            </a:fld>
            <a:endParaRPr lang="ru-RU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3BD67E-5F96-4085-99EC-51E08BA6B4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1371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F4A5A8-FDFD-491B-9723-71C3BC86C7E7}" type="datetimeFigureOut">
              <a:rPr lang="ru-RU"/>
              <a:pPr/>
              <a:t>08.04.2015</a:t>
            </a:fld>
            <a:endParaRPr lang="ru-RU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683AA6-FFD4-4E7D-8910-6C6CABF833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5654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1F24-4949-4AF4-B70B-D315903E271F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49A76B-CA7E-407E-8979-58BFE6AF7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63F3-C622-49B3-84AD-29F00DAD8C8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AAE-1B1F-485C-AD2B-3DFBE137B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AE5-9E18-40BB-848F-F92543BF69F2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BDC1-8C91-4FE3-BC2D-866097C96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BAA0-0162-4D9C-9052-4C06A8D89C3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F12BAC-0B6A-46BD-8F57-0B5A9CCBD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505D-F2B7-4243-89DB-164A9438EC12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15B7-2529-414C-9539-254CA5503C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E585-611E-431E-8E40-525E0D02034B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5F2F-B52A-4CAA-AC4A-1463E71C0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6F71-6508-4D7A-ABAA-11B8F1A13A31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5C2E9F-D039-4F07-97A0-C4FFBC100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1B6E-9ECD-4D86-A7D1-8F7A0FFFEF6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B6EF-D600-4B04-942B-8CEA9732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400F-273B-422B-90C4-3D004879F8E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D043-D401-462C-82C2-97AD326F2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63DE-D232-49DF-83B0-C8D042666781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81CC-47D2-43CA-ABDC-42F9710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485-5681-4578-A6DC-2089920E6EA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2A7D-3FF5-41C1-A6D3-4673C871AC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6981DA-4A5C-4D03-8EA2-3629E88A6D9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DC3AF2-F86E-4267-8B8E-0E5B70900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800" dirty="0" smtClean="0"/>
              <a:t> </a:t>
            </a:r>
            <a:r>
              <a:rPr lang="en-US" sz="8800" dirty="0" smtClean="0">
                <a:solidFill>
                  <a:srgbClr val="FF0000"/>
                </a:solidFill>
              </a:rPr>
              <a:t>There is </a:t>
            </a:r>
            <a:r>
              <a:rPr lang="en-US" sz="8800" dirty="0" smtClean="0"/>
              <a:t>a board on the wall.</a:t>
            </a:r>
          </a:p>
          <a:p>
            <a:pPr algn="just"/>
            <a:r>
              <a:rPr lang="en-US" sz="8800" dirty="0" smtClean="0"/>
              <a:t> </a:t>
            </a:r>
            <a:r>
              <a:rPr lang="en-US" sz="8800" dirty="0" smtClean="0">
                <a:solidFill>
                  <a:srgbClr val="FF0000"/>
                </a:solidFill>
              </a:rPr>
              <a:t>There are </a:t>
            </a:r>
            <a:r>
              <a:rPr lang="en-US" sz="8800" dirty="0" smtClean="0"/>
              <a:t>3 posters on the wall.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76250"/>
            <a:ext cx="6983413" cy="1657350"/>
          </a:xfrm>
        </p:spPr>
        <p:txBody>
          <a:bodyPr tIns="0" rIns="45720" bIns="0" anchor="b"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6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85787" y="1125538"/>
            <a:ext cx="80343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smtClean="0">
                <a:solidFill>
                  <a:srgbClr val="0066CC"/>
                </a:solidFill>
                <a:latin typeface="Times New Roman" pitchFamily="18" charset="0"/>
              </a:rPr>
              <a:t>The </a:t>
            </a:r>
            <a:r>
              <a:rPr lang="en-US" sz="8000" b="1" dirty="0" smtClean="0">
                <a:solidFill>
                  <a:srgbClr val="0066CC"/>
                </a:solidFill>
                <a:latin typeface="Times New Roman" pitchFamily="18" charset="0"/>
              </a:rPr>
              <a:t>things</a:t>
            </a:r>
          </a:p>
          <a:p>
            <a:pPr algn="ctr">
              <a:spcBef>
                <a:spcPct val="50000"/>
              </a:spcBef>
            </a:pPr>
            <a:r>
              <a:rPr lang="en-US" sz="8000" b="1" dirty="0" smtClean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0066CC"/>
                </a:solidFill>
                <a:latin typeface="Times New Roman" pitchFamily="18" charset="0"/>
              </a:rPr>
              <a:t>you can use </a:t>
            </a:r>
            <a:endParaRPr lang="en-US" sz="8000" b="1" dirty="0" smtClean="0">
              <a:solidFill>
                <a:srgbClr val="0066CC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8000" b="1" dirty="0" smtClean="0">
                <a:solidFill>
                  <a:srgbClr val="0066CC"/>
                </a:solidFill>
                <a:latin typeface="Times New Roman" pitchFamily="18" charset="0"/>
              </a:rPr>
              <a:t>in </a:t>
            </a:r>
            <a:r>
              <a:rPr lang="en-US" sz="8000" b="1" dirty="0" smtClean="0">
                <a:solidFill>
                  <a:srgbClr val="0066CC"/>
                </a:solidFill>
                <a:latin typeface="Times New Roman" pitchFamily="18" charset="0"/>
              </a:rPr>
              <a:t>the lesson</a:t>
            </a:r>
            <a:endParaRPr lang="ru-RU" sz="8000" b="1" dirty="0">
              <a:solidFill>
                <a:srgbClr val="0066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0422" name="Picture 6" descr="183cb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513008"/>
          </a:xfrm>
        </p:spPr>
        <p:txBody>
          <a:bodyPr/>
          <a:lstStyle/>
          <a:p>
            <a:pPr algn="ctr"/>
            <a:r>
              <a:rPr lang="en-US" sz="7200" dirty="0" smtClean="0"/>
              <a:t>A </a:t>
            </a:r>
            <a:r>
              <a:rPr lang="en-US" sz="7200" dirty="0" err="1" smtClean="0"/>
              <a:t>b</a:t>
            </a:r>
            <a:r>
              <a:rPr lang="en-US" sz="7200" dirty="0" err="1" smtClean="0"/>
              <a:t>o_rd</a:t>
            </a:r>
            <a:endParaRPr lang="ru-RU" sz="7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214942" y="3643314"/>
            <a:ext cx="3008313" cy="2268535"/>
          </a:xfrm>
        </p:spPr>
        <p:txBody>
          <a:bodyPr/>
          <a:lstStyle/>
          <a:p>
            <a:pPr algn="ctr"/>
            <a:r>
              <a:rPr lang="en-US" sz="8000" b="1" dirty="0" smtClean="0">
                <a:effectLst/>
              </a:rPr>
              <a:t>A </a:t>
            </a:r>
            <a:r>
              <a:rPr lang="en-US" sz="8000" b="1" dirty="0" err="1" smtClean="0">
                <a:effectLst/>
              </a:rPr>
              <a:t>rul_r</a:t>
            </a:r>
            <a:endParaRPr lang="ru-RU" sz="8000" b="1" dirty="0">
              <a:effectLst/>
            </a:endParaRPr>
          </a:p>
        </p:txBody>
      </p:sp>
      <p:pic>
        <p:nvPicPr>
          <p:cNvPr id="5" name="Picture 3" descr="C:\Users\Sid &amp; Nansy\Pictures\хотпотейто фото\galimov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14291"/>
            <a:ext cx="4000498" cy="306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и по запросу картинки отдельных школьных принадлежностей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500034" y="3357562"/>
            <a:ext cx="4000528" cy="3000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428604"/>
            <a:ext cx="3008313" cy="2571768"/>
          </a:xfrm>
        </p:spPr>
        <p:txBody>
          <a:bodyPr/>
          <a:lstStyle/>
          <a:p>
            <a:pPr algn="ctr"/>
            <a:r>
              <a:rPr lang="en-US" sz="6600" dirty="0" smtClean="0">
                <a:effectLst/>
              </a:rPr>
              <a:t>A </a:t>
            </a:r>
            <a:r>
              <a:rPr lang="en-US" sz="6600" dirty="0" err="1" smtClean="0">
                <a:effectLst/>
              </a:rPr>
              <a:t>penc_l</a:t>
            </a:r>
            <a:endParaRPr lang="ru-RU" sz="6600" dirty="0"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034" y="3857628"/>
            <a:ext cx="3714776" cy="2357454"/>
          </a:xfrm>
        </p:spPr>
        <p:txBody>
          <a:bodyPr/>
          <a:lstStyle/>
          <a:p>
            <a:pPr algn="ctr"/>
            <a:r>
              <a:rPr lang="en-US" sz="4800" b="1" dirty="0" smtClean="0">
                <a:effectLst/>
              </a:rPr>
              <a:t>A </a:t>
            </a:r>
          </a:p>
          <a:p>
            <a:pPr algn="ctr"/>
            <a:r>
              <a:rPr lang="en-US" sz="4800" b="1" dirty="0" err="1" smtClean="0">
                <a:effectLst/>
              </a:rPr>
              <a:t>sh</a:t>
            </a:r>
            <a:r>
              <a:rPr lang="en-US" sz="4800" b="1" dirty="0" smtClean="0">
                <a:effectLst/>
              </a:rPr>
              <a:t>_ _</a:t>
            </a:r>
            <a:r>
              <a:rPr lang="en-US" sz="4800" b="1" dirty="0" err="1" smtClean="0">
                <a:effectLst/>
              </a:rPr>
              <a:t>pener</a:t>
            </a:r>
            <a:endParaRPr lang="ru-RU" sz="4800" b="1" dirty="0">
              <a:effectLst/>
            </a:endParaRPr>
          </a:p>
        </p:txBody>
      </p:sp>
      <p:pic>
        <p:nvPicPr>
          <p:cNvPr id="5" name="Содержимое 4" descr="Картинки по запросу картинки карандашей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4000528" cy="2928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Картинки по запросу картинки точилки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4429124" y="3286124"/>
            <a:ext cx="4286280" cy="3071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3643338" cy="2143140"/>
          </a:xfrm>
        </p:spPr>
        <p:txBody>
          <a:bodyPr/>
          <a:lstStyle/>
          <a:p>
            <a:pPr algn="ctr"/>
            <a:r>
              <a:rPr lang="en-US" sz="4800" dirty="0" smtClean="0">
                <a:effectLst/>
              </a:rPr>
              <a:t>A </a:t>
            </a:r>
            <a:r>
              <a:rPr lang="en-US" sz="4800" dirty="0" err="1" smtClean="0">
                <a:effectLst/>
              </a:rPr>
              <a:t>dicti_nary</a:t>
            </a:r>
            <a:endParaRPr lang="ru-RU" sz="4800" dirty="0"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143504" y="3643314"/>
            <a:ext cx="3008313" cy="2339973"/>
          </a:xfrm>
        </p:spPr>
        <p:txBody>
          <a:bodyPr/>
          <a:lstStyle/>
          <a:p>
            <a:pPr algn="ctr"/>
            <a:r>
              <a:rPr lang="en-US" sz="6000" b="1" dirty="0" smtClean="0">
                <a:effectLst/>
              </a:rPr>
              <a:t>A </a:t>
            </a:r>
          </a:p>
          <a:p>
            <a:pPr algn="ctr"/>
            <a:r>
              <a:rPr lang="en-US" sz="6000" b="1" dirty="0" smtClean="0">
                <a:effectLst/>
              </a:rPr>
              <a:t>r_ _</a:t>
            </a:r>
            <a:r>
              <a:rPr lang="en-US" sz="6000" b="1" dirty="0" err="1" smtClean="0">
                <a:effectLst/>
              </a:rPr>
              <a:t>ber</a:t>
            </a:r>
            <a:endParaRPr lang="ru-RU" sz="6000" b="1" dirty="0">
              <a:effectLst/>
            </a:endParaRPr>
          </a:p>
        </p:txBody>
      </p:sp>
      <p:pic>
        <p:nvPicPr>
          <p:cNvPr id="5" name="Содержимое 4" descr="Картинки по запросу картинки англо-русского словаря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5143504" y="357166"/>
            <a:ext cx="3071834" cy="307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Картинки по запросу картинки ластик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785786" y="3357562"/>
            <a:ext cx="3500462" cy="3000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357166"/>
            <a:ext cx="4437073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effectLst/>
              </a:rPr>
              <a:t>A </a:t>
            </a:r>
            <a:r>
              <a:rPr lang="en-US" sz="6600" dirty="0" err="1" smtClean="0">
                <a:effectLst/>
              </a:rPr>
              <a:t>wo_kbook</a:t>
            </a:r>
            <a:endParaRPr lang="ru-RU" sz="6600" dirty="0"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4500570"/>
            <a:ext cx="4829180" cy="1857388"/>
          </a:xfrm>
        </p:spPr>
        <p:txBody>
          <a:bodyPr/>
          <a:lstStyle/>
          <a:p>
            <a:pPr algn="ctr"/>
            <a:r>
              <a:rPr lang="en-US" sz="7200" b="1" dirty="0" smtClean="0">
                <a:effectLst/>
              </a:rPr>
              <a:t>A </a:t>
            </a:r>
            <a:r>
              <a:rPr lang="en-US" sz="7200" b="1" dirty="0" err="1" smtClean="0">
                <a:effectLst/>
              </a:rPr>
              <a:t>te_tbook</a:t>
            </a:r>
            <a:endParaRPr lang="ru-RU" sz="7200" b="1" dirty="0">
              <a:effectLst/>
            </a:endParaRPr>
          </a:p>
        </p:txBody>
      </p:sp>
      <p:pic>
        <p:nvPicPr>
          <p:cNvPr id="5" name="Содержимое 4" descr="Картинки по запросу картинки учебника английского языка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tretch>
            <a:fillRect/>
          </a:stretch>
        </p:blipFill>
        <p:spPr bwMode="auto">
          <a:xfrm>
            <a:off x="5143504" y="2714620"/>
            <a:ext cx="3571900" cy="385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Картинки по запросу картинки рабочей тетради к учебнику английского языка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 l="12963" r="12963"/>
          <a:stretch>
            <a:fillRect/>
          </a:stretch>
        </p:blipFill>
        <p:spPr bwMode="auto">
          <a:xfrm>
            <a:off x="285720" y="142852"/>
            <a:ext cx="3143272" cy="3500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err="1" smtClean="0"/>
              <a:t>Pa_nts</a:t>
            </a:r>
            <a:endParaRPr lang="ru-RU" sz="8800" b="1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71684" name="Picture 4" descr="0_b147b_bd001f8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5429288" cy="4065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8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258888" y="1196975"/>
            <a:ext cx="66262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chemeClr val="hlink"/>
                </a:solidFill>
                <a:latin typeface="Times New Roman" pitchFamily="18" charset="0"/>
              </a:rPr>
              <a:t>THANK YOU FOR YOUR WORK!</a:t>
            </a:r>
            <a:endParaRPr lang="ru-RU" sz="5400" b="1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469</TotalTime>
  <Words>57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A bo_rd</vt:lpstr>
      <vt:lpstr>A penc_l</vt:lpstr>
      <vt:lpstr>A dicti_nary</vt:lpstr>
      <vt:lpstr>A wo_kbook</vt:lpstr>
      <vt:lpstr>Pa_nts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Sid &amp; Nansy</dc:creator>
  <cp:lastModifiedBy>1</cp:lastModifiedBy>
  <cp:revision>51</cp:revision>
  <dcterms:created xsi:type="dcterms:W3CDTF">2013-02-24T03:26:58Z</dcterms:created>
  <dcterms:modified xsi:type="dcterms:W3CDTF">2015-04-08T00:12:12Z</dcterms:modified>
</cp:coreProperties>
</file>