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8" r:id="rId2"/>
    <p:sldId id="269" r:id="rId3"/>
    <p:sldId id="284" r:id="rId4"/>
    <p:sldId id="296" r:id="rId5"/>
    <p:sldId id="287" r:id="rId6"/>
    <p:sldId id="274" r:id="rId7"/>
    <p:sldId id="303" r:id="rId8"/>
    <p:sldId id="308" r:id="rId9"/>
    <p:sldId id="309" r:id="rId10"/>
    <p:sldId id="275" r:id="rId11"/>
    <p:sldId id="301" r:id="rId12"/>
    <p:sldId id="311" r:id="rId13"/>
    <p:sldId id="29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00"/>
    <a:srgbClr val="003A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-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B442A-E79E-49E2-BFD3-B200A96EADB4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838FC1-E14C-4BD5-A8D9-849BA8C9F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FAF66-8F80-41E4-BA10-8BA1DE6107D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326EC-04E4-4EE2-9FF7-DDB27E072B14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6020-4DBD-4043-A3D4-B668CF740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4A530-9500-49B1-B0E7-95FB64CD8F2D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140F-0FC3-4C0E-A4EA-EE141B0D0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18EA-D930-4A78-B327-7E6E7CC7B373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08B6-BCD6-45A5-960E-D1A284AB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4C6DD-F960-4B47-9F1C-019E253D6856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BE9C-8B75-4D1C-955F-634958B5D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AA1D-4E84-42B5-8114-4AFE62D1DA07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BFEE-A52F-4CA3-BE27-7D750BCC8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1C72-9753-49A7-B421-92ACE2E8583D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F372-1A51-45C0-AA36-B134844B3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49C2-D9DD-4275-B32B-80636C2E4D88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A7F-1B71-408F-832F-FE8CE6E91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0DD9-33B7-4F91-B530-EF61F498E286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EB62-E0C0-44BF-AC2D-7699379C5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D9A2-6A3E-4892-B581-82E724399886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4848-BF39-4E1C-A294-196C01907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6EE7-7CB7-4329-BC1E-14CB8A865A8C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5960-3435-4E97-A38C-BF7C2CEFB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2359-43DD-4497-B39A-D88FAD8CF3AB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C472-F115-49F8-983D-BF579432D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E3297A-3476-450D-83B6-EFEBF7DFA1AC}" type="datetime1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A9596-08AC-4492-B156-169E996F2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20" r:id="rId9"/>
    <p:sldLayoutId id="2147483711" r:id="rId10"/>
    <p:sldLayoutId id="2147483710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otelgrinn.ru/images/hotel/idtc/polesie3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ikiymir.ru/images/stories/Stat/my_ris/lisa1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0" Type="http://schemas.openxmlformats.org/officeDocument/2006/relationships/hyperlink" Target="http://s017.radikal.ru/i425/1201/42/70cf2f2cb9f8.jpg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714375"/>
            <a:ext cx="3571875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913" y="188913"/>
            <a:ext cx="608012" cy="365125"/>
          </a:xfrm>
        </p:spPr>
        <p:txBody>
          <a:bodyPr/>
          <a:lstStyle/>
          <a:p>
            <a:pPr>
              <a:defRPr/>
            </a:pPr>
            <a:fld id="{76B8C7FC-662F-495E-A7F5-1078EE5222E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5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250825" y="260350"/>
            <a:ext cx="2952750" cy="2447925"/>
          </a:xfrm>
        </p:spPr>
        <p:txBody>
          <a:bodyPr/>
          <a:lstStyle/>
          <a:p>
            <a:pPr marL="1588" indent="-1588">
              <a:buFont typeface="Wingdings 2" pitchFamily="18" charset="2"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2"/>
          <a:srcRect l="21213" t="24638" r="10139" b="26041"/>
          <a:stretch>
            <a:fillRect/>
          </a:stretch>
        </p:blipFill>
        <p:spPr bwMode="auto">
          <a:xfrm>
            <a:off x="323850" y="4797425"/>
            <a:ext cx="1870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913" y="260350"/>
            <a:ext cx="608012" cy="365125"/>
          </a:xfrm>
        </p:spPr>
        <p:txBody>
          <a:bodyPr/>
          <a:lstStyle/>
          <a:p>
            <a:pPr>
              <a:defRPr/>
            </a:pPr>
            <a:fld id="{F8A5E5A8-6583-4E43-96E2-CC3D91C2C43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4580" name="Picture 2" descr="&amp;Rcy;&amp;icy;&amp;scy;&amp;ucy;&amp;ncy;&amp;ocy;&amp;kcy; &amp;rcy;&amp;ucy;&amp;scy;&amp;scy;&amp;kcy;&amp;ocy;&amp;jcy; &amp;vcy;&amp;ycy;&amp;khcy;&amp;ucy;&amp;khcy;&amp;ocy;&amp;l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188913"/>
            <a:ext cx="43307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www.4turista.ru/files/imagecache/prev800/files/vyhuh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625" y="2420938"/>
            <a:ext cx="59213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88913"/>
            <a:ext cx="5114925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697413"/>
            <a:ext cx="2825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" y="188913"/>
            <a:ext cx="3413125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1063" y="188913"/>
            <a:ext cx="608012" cy="365125"/>
          </a:xfrm>
        </p:spPr>
        <p:txBody>
          <a:bodyPr/>
          <a:lstStyle/>
          <a:p>
            <a:pPr>
              <a:defRPr/>
            </a:pPr>
            <a:fld id="{0E6A3A9F-7493-4E0A-BFC5-9049AC36A80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5542-3136-4796-8432-F802E2AE5E9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6626" name="Picture 10" descr="http://content.foto.mail.ru/mail/morskayaptichka/760/i-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963" y="3284538"/>
            <a:ext cx="4608512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http://img-fotki.yandex.ru/get/9762/78563838.2e/0_aeb58_92a58623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5184775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52308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64525" y="333375"/>
            <a:ext cx="608013" cy="365125"/>
          </a:xfrm>
        </p:spPr>
        <p:txBody>
          <a:bodyPr/>
          <a:lstStyle/>
          <a:p>
            <a:pPr>
              <a:defRPr/>
            </a:pPr>
            <a:fld id="{722DBC41-4B7F-418B-9F86-EBDC5A804C2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4797425"/>
            <a:ext cx="201612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8" descr="orpoles00024_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36538"/>
            <a:ext cx="5075238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72475" y="115888"/>
            <a:ext cx="608013" cy="365125"/>
          </a:xfrm>
        </p:spPr>
        <p:txBody>
          <a:bodyPr/>
          <a:lstStyle/>
          <a:p>
            <a:pPr>
              <a:defRPr/>
            </a:pPr>
            <a:fld id="{448A5E5D-8285-44A0-9B9E-B533E34A2C4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476250"/>
            <a:ext cx="786923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0250" y="260350"/>
            <a:ext cx="608013" cy="365125"/>
          </a:xfrm>
        </p:spPr>
        <p:txBody>
          <a:bodyPr/>
          <a:lstStyle/>
          <a:p>
            <a:pPr>
              <a:defRPr/>
            </a:pPr>
            <a:fld id="{53103067-AEED-498C-9DBF-5764C1D7060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polesie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5738"/>
            <a:ext cx="4681538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4"/>
          <a:srcRect l="16821" t="10306" r="13083"/>
          <a:stretch>
            <a:fillRect/>
          </a:stretch>
        </p:blipFill>
        <p:spPr bwMode="auto">
          <a:xfrm>
            <a:off x="539750" y="4292600"/>
            <a:ext cx="26511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04225" y="260350"/>
            <a:ext cx="608013" cy="365125"/>
          </a:xfrm>
        </p:spPr>
        <p:txBody>
          <a:bodyPr/>
          <a:lstStyle/>
          <a:p>
            <a:pPr>
              <a:defRPr/>
            </a:pPr>
            <a:fld id="{C4B57691-2C15-4DF5-9C04-D16CFDC23BF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8436" name="Picture 2" descr="http://www.marshruty.ru/PhotoFiles/c/b/b/7/cbb73332f5ce48189b9b3104329a62fc/large/032%20-%20%282008-01-07%20-%2015-43%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432175"/>
            <a:ext cx="446087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Image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58152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49500"/>
            <a:ext cx="2592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60350"/>
            <a:ext cx="25860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9163" y="260350"/>
            <a:ext cx="289401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349500"/>
            <a:ext cx="25193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2349500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lisa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58152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70cf2f2cb9f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333375"/>
            <a:ext cx="26654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1863" y="4508500"/>
            <a:ext cx="2592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5988" y="77788"/>
            <a:ext cx="608012" cy="365125"/>
          </a:xfrm>
        </p:spPr>
        <p:txBody>
          <a:bodyPr/>
          <a:lstStyle/>
          <a:p>
            <a:pPr>
              <a:defRPr/>
            </a:pPr>
            <a:fld id="{36EFF54D-0A97-404A-A620-B8A27C199C9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Imag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6911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3" y="4795838"/>
            <a:ext cx="2052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913" y="260350"/>
            <a:ext cx="608012" cy="365125"/>
          </a:xfrm>
        </p:spPr>
        <p:txBody>
          <a:bodyPr/>
          <a:lstStyle/>
          <a:p>
            <a:pPr>
              <a:defRPr/>
            </a:pPr>
            <a:fld id="{85260CF0-5980-4943-BACC-C6A438E93E0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D0BAA-96E5-4A8A-B20B-F9BBC1C0E27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1506" name="Picture 2" descr="http://fs.nashaucheba.ru/tw_files2/urls_3/1144/d-1143435/1143435_html_3debed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4150"/>
            <a:ext cx="4511675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copypast.ru/foto3/0675/lostworld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225" y="2060575"/>
            <a:ext cx="5664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A45AB-5241-4E26-818E-D3E3C1FE6D7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2530" name="Picture 4" descr="http://dikiymir.ru/images/phocagallery/1600/P2250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412875"/>
            <a:ext cx="87439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3CBCF-212B-410F-9715-0B48E80B753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3554" name="Picture 2" descr="http://im3.turbina.ru/photos.4/2/3/6/0/5/1850632/feed.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7134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14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Verdana</vt:lpstr>
      <vt:lpstr>Wingdings 2</vt:lpstr>
      <vt:lpstr>Calibri</vt:lpstr>
      <vt:lpstr>Spring</vt:lpstr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Садик</cp:lastModifiedBy>
  <cp:revision>44</cp:revision>
  <dcterms:created xsi:type="dcterms:W3CDTF">2013-02-27T04:27:50Z</dcterms:created>
  <dcterms:modified xsi:type="dcterms:W3CDTF">2015-04-10T12:00:18Z</dcterms:modified>
</cp:coreProperties>
</file>