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62" r:id="rId3"/>
    <p:sldId id="278" r:id="rId4"/>
    <p:sldId id="279" r:id="rId5"/>
    <p:sldId id="263" r:id="rId6"/>
    <p:sldId id="272" r:id="rId7"/>
    <p:sldId id="264" r:id="rId8"/>
    <p:sldId id="274" r:id="rId9"/>
    <p:sldId id="269" r:id="rId10"/>
    <p:sldId id="271" r:id="rId11"/>
    <p:sldId id="273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CC33"/>
    <a:srgbClr val="6600CC"/>
    <a:srgbClr val="B20E93"/>
    <a:srgbClr val="006600"/>
    <a:srgbClr val="800000"/>
    <a:srgbClr val="003300"/>
    <a:srgbClr val="FF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 varScale="1">
        <p:scale>
          <a:sx n="81" d="100"/>
          <a:sy n="81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C6BFA-4A12-4772-A968-C3AA4F565EC2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4D88F-0D1E-41A1-9301-BE5716B91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dbc3c3009f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57900" y="685800"/>
            <a:ext cx="2400300" cy="1524000"/>
          </a:xfrm>
        </p:spPr>
      </p:pic>
      <p:sp>
        <p:nvSpPr>
          <p:cNvPr id="3" name="Прямоугольник 2"/>
          <p:cNvSpPr/>
          <p:nvPr/>
        </p:nvSpPr>
        <p:spPr>
          <a:xfrm>
            <a:off x="533400" y="1600200"/>
            <a:ext cx="8077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НЕДЕЛЯ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ДЕТСКОЙ И ЮНОШЕСКОЙ КНИГИ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d6cb31397df7590b6698643f4b8830d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812" y="1881981"/>
            <a:ext cx="5286375" cy="3962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8f17427e3683fdeecf8c99895dbfd99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812" y="1881981"/>
            <a:ext cx="5286375" cy="3962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dc061ac15f16a2c6d44c0687d304a6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812" y="1881981"/>
            <a:ext cx="5286375" cy="3962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50418801021edc5d55e19b056ce9dc0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9b60682a8ee8abfb14a314d456e479d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812" y="1881981"/>
            <a:ext cx="5286375" cy="3962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533400"/>
            <a:ext cx="4850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3" descr="60dc061ac15f16a2c6d44c0687d304a6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133600"/>
            <a:ext cx="5286375" cy="3962400"/>
          </a:xfrm>
        </p:spPr>
      </p:pic>
      <p:sp>
        <p:nvSpPr>
          <p:cNvPr id="6" name="Прямоугольник 5"/>
          <p:cNvSpPr/>
          <p:nvPr/>
        </p:nvSpPr>
        <p:spPr>
          <a:xfrm>
            <a:off x="896740" y="1447800"/>
            <a:ext cx="6581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«Фольклорный сборник»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Фолькло́р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(от англ. </a:t>
            </a:r>
            <a:r>
              <a:rPr lang="ru-RU" sz="3100" b="1" dirty="0" err="1" smtClean="0">
                <a:solidFill>
                  <a:srgbClr val="0070C0"/>
                </a:solidFill>
              </a:rPr>
              <a:t>folk-lore</a:t>
            </a:r>
            <a:r>
              <a:rPr lang="ru-RU" sz="3100" b="1" dirty="0" smtClean="0">
                <a:solidFill>
                  <a:srgbClr val="0070C0"/>
                </a:solidFill>
              </a:rPr>
              <a:t> — «народная мудрость»)</a:t>
            </a:r>
            <a:endParaRPr lang="ru-RU" sz="31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r>
              <a:rPr lang="ru-RU" dirty="0" smtClean="0"/>
              <a:t>народное </a:t>
            </a:r>
            <a:r>
              <a:rPr lang="ru-RU" dirty="0" smtClean="0"/>
              <a:t>творчество, чаще всего устное. Художественная, коллективная, творческая деятельность народа, отражающая его </a:t>
            </a:r>
            <a:r>
              <a:rPr lang="ru-RU" dirty="0" smtClean="0"/>
              <a:t>жизнь.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1600200"/>
            <a:ext cx="6324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ЗАГАДКА;</a:t>
            </a:r>
          </a:p>
          <a:p>
            <a:r>
              <a:rPr lang="ru-RU" dirty="0" smtClean="0"/>
              <a:t>ПОСЛОВИЦА;</a:t>
            </a:r>
          </a:p>
          <a:p>
            <a:r>
              <a:rPr lang="ru-RU" dirty="0" smtClean="0"/>
              <a:t>ПОГОВОРКА;</a:t>
            </a:r>
          </a:p>
          <a:p>
            <a:r>
              <a:rPr lang="ru-RU" dirty="0" smtClean="0"/>
              <a:t>СКОРОГОВОРКА;</a:t>
            </a:r>
          </a:p>
          <a:p>
            <a:r>
              <a:rPr lang="ru-RU" dirty="0" smtClean="0"/>
              <a:t>ПОТЕШКА;</a:t>
            </a:r>
          </a:p>
          <a:p>
            <a:r>
              <a:rPr lang="ru-RU" dirty="0" smtClean="0"/>
              <a:t>ЗАГАДКА;</a:t>
            </a:r>
          </a:p>
          <a:p>
            <a:r>
              <a:rPr lang="ru-RU" dirty="0" smtClean="0"/>
              <a:t>ЗАКЛИЧКА И ДР.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609600"/>
            <a:ext cx="6866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МАЛЫЕ ЖАНРЫ ФОЛЬКЛОРА: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b403dedb0f6ef44c72136b32c1f843f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812" y="1881981"/>
            <a:ext cx="5286375" cy="3962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a2407e5a0bbb2d4cfe60b569ebc446f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812" y="1881981"/>
            <a:ext cx="5286375" cy="3962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b0592633ff07837ad2dc9e5395b870f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812" y="1881981"/>
            <a:ext cx="5286375" cy="3962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fbb827bbfa346ced2f6a4ce0bb9122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812" y="1881981"/>
            <a:ext cx="5286375" cy="3962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de4cc7f3cf72f2abe8b0085bbf86659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812" y="1881981"/>
            <a:ext cx="5286375" cy="3962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469</TotalTime>
  <Words>50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Фолькло́р  (от англ. folk-lore — «народная мудрость»)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Библиотека</cp:lastModifiedBy>
  <cp:revision>39</cp:revision>
  <dcterms:created xsi:type="dcterms:W3CDTF">2013-10-20T14:43:13Z</dcterms:created>
  <dcterms:modified xsi:type="dcterms:W3CDTF">2015-03-24T03:38:01Z</dcterms:modified>
</cp:coreProperties>
</file>