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0" r:id="rId5"/>
    <p:sldId id="272" r:id="rId6"/>
    <p:sldId id="278" r:id="rId7"/>
    <p:sldId id="259" r:id="rId8"/>
    <p:sldId id="274" r:id="rId9"/>
    <p:sldId id="275" r:id="rId10"/>
    <p:sldId id="276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№8 комбинированного вида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Североморска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416824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 детьми младшего дошкольного возраста с использованием интерактивной доски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3655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572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 изменилось?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549" y="3700318"/>
            <a:ext cx="2808312" cy="17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7860" l="1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214" y="899592"/>
            <a:ext cx="2469167" cy="25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549" l="9028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3095806"/>
            <a:ext cx="2232248" cy="316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998193"/>
            <a:ext cx="2232248" cy="19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7" b="97458" l="1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96885"/>
            <a:ext cx="2369840" cy="27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22" y="6093296"/>
            <a:ext cx="2133517" cy="56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3882" y="6144087"/>
            <a:ext cx="171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1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50816 -0.3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17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0.02315 L 0.56736 0.3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14546" y="142852"/>
            <a:ext cx="5500726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Кто лишний?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428628" cy="28575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4143380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15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985a5b208ac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526" y="1480354"/>
            <a:ext cx="1970882" cy="174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981ce3ce8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20" y="903641"/>
            <a:ext cx="3065588" cy="21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6c7f1d816db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6167">
            <a:off x="6186074" y="4124597"/>
            <a:ext cx="2362693" cy="192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0fca76a4040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938">
            <a:off x="185394" y="2978354"/>
            <a:ext cx="2644405" cy="19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546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0092 0.45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328592" cy="655826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8604448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такое интерактивная доска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>?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anose="02020603050405020304" pitchFamily="18" charset="0"/>
              </a:rPr>
            </a:br>
            <a:endParaRPr lang="ru-RU" sz="20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0734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– это удобный инструмент для организации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занятий.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Интерактивная доска может одновременно выступать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как: обычная доска, экран и интерактивный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(реагирующий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на прикосновения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) компьютерный монитор.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096344" cy="25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:\рабочий комп\работа в д.с\фото Рябинка\DSC0688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60648"/>
            <a:ext cx="80849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программного обеспечения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1791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разнообразие карандашей, бумаги, фона и эффектов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Переключается без усилий с карандаша на мышь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 и высвечивает или добавляет выделение к изображениям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Передвигает и смещает объекты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Передвигает информацию так, что Вам всегда будет хватать пространства для работы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Преобразует фигуры, нарисованные от руки в геометрические объекты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открытие ответов на вопросы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специфических функций отдельным клавишам для организации урока на расстоянии от доски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«Подсветка» или увеличение выбранной области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ваших занятий для их дальнейшего просмотра</a:t>
            </a:r>
          </a:p>
        </p:txBody>
      </p:sp>
    </p:spTree>
    <p:extLst>
      <p:ext uri="{BB962C8B-B14F-4D97-AF65-F5344CB8AC3E}">
        <p14:creationId xmlns:p14="http://schemas.microsoft.com/office/powerpoint/2010/main" val="2814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Необходимые навыки для работы с доской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972" y="1007779"/>
            <a:ext cx="8440507" cy="54455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лементарное владение  компьютером   </a:t>
            </a:r>
            <a:endParaRPr lang="ru-RU" b="1" dirty="0" smtClean="0">
              <a:solidFill>
                <a:srgbClr val="FD3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программах: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endParaRPr lang="ru-RU" sz="2800" b="1" dirty="0" smtClean="0">
              <a:solidFill>
                <a:srgbClr val="FD3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работы в интернете</a:t>
            </a:r>
            <a:endParaRPr lang="ru-RU" sz="2800" b="1" dirty="0">
              <a:solidFill>
                <a:srgbClr val="FD3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97049"/>
            <a:ext cx="1707084" cy="170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User\Рабочий стол\58528fab2fdc58cf9ef24c5d6756f2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" y="3764127"/>
            <a:ext cx="1728192" cy="17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97049"/>
            <a:ext cx="1632464" cy="16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47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86019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614" y="1247170"/>
            <a:ext cx="2413288" cy="1809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356992"/>
            <a:ext cx="7704856" cy="28152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</a:t>
            </a:r>
            <a:r>
              <a:rPr lang="ru-RU" sz="32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32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символами, </a:t>
            </a:r>
            <a:r>
              <a:rPr lang="ru-RU" sz="32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моделями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32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D3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FD3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525" y="1264450"/>
            <a:ext cx="2325841" cy="1824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14755"/>
            <a:ext cx="2231052" cy="18206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Работа с интерактивной доской включает в себя: </a:t>
            </a:r>
          </a:p>
        </p:txBody>
      </p:sp>
    </p:spTree>
    <p:extLst>
      <p:ext uri="{BB962C8B-B14F-4D97-AF65-F5344CB8AC3E}">
        <p14:creationId xmlns:p14="http://schemas.microsoft.com/office/powerpoint/2010/main" val="106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7188"/>
            <a:ext cx="6400800" cy="500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Положи овощи в корзину. 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075" name="Picture 3" descr="F:\картинки\da4b1f7b1f8146fb1754afbd0906c85d_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2562" y="3376240"/>
            <a:ext cx="3101546" cy="34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картинки\6062814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780928"/>
            <a:ext cx="1143000" cy="1085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3076" name="Picture 4" descr="F:\картинки\eggpla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4581128"/>
            <a:ext cx="1428740" cy="12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:\картинки\70611-N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:\картинки\cucumber-picture-colo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120" y="2571750"/>
            <a:ext cx="17621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:\картинки\2011-02-08_659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" b="88800" l="5348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940" y="2185615"/>
            <a:ext cx="1785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:\картинки\pumpkin-drawing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597025"/>
            <a:ext cx="16430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:\картинки\lem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5143500"/>
            <a:ext cx="16383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F:\картинки\artificial_apple_66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071562"/>
            <a:ext cx="10001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Пользователь\Desktop\овощи\i.jpe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708184"/>
            <a:ext cx="1143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2484E-6 C 0.01337 0.00417 0.01424 0.00485 0.03663 -6.22484E-6 C 0.04132 -0.00093 0.04775 -0.00995 0.05278 -0.01227 C 0.05608 -0.01365 0.05973 -0.01435 0.0632 -0.0155 C 0.06667 -0.01666 0.07344 -0.01851 0.07344 -0.01851 C 0.07848 -0.02522 0.08837 -0.03077 0.09532 -0.03216 C 0.09653 -0.03262 0.09757 -0.03332 0.09879 -0.03378 C 0.10104 -0.03447 0.10348 -0.03447 0.10573 -0.0354 C 0.11111 -0.03794 0.10695 -0.04002 0.11372 -0.04141 C 0.11979 -0.04257 0.12604 -0.04257 0.13212 -0.04303 C 0.15018 -0.04211 0.16094 -0.04118 0.17691 -0.03841 C 0.20243 -0.03933 0.22032 -0.03933 0.24479 -0.04905 C 0.254 -0.04812 0.26337 -0.04835 0.2724 -0.04604 C 0.27361 -0.04581 0.27257 -0.04257 0.27344 -0.04141 C 0.28021 -0.03216 0.2882 -0.02638 0.2941 -0.0155 C 0.29688 -0.00509 0.29323 -0.01689 0.29879 -0.00625 C 0.29983 -0.0044 0.3 -0.00186 0.30104 -6.22484E-6 C 0.30348 0.00393 0.31111 0.01503 0.31493 0.01989 C 0.31754 0.03122 0.31875 0.03354 0.32413 0.04279 C 0.32552 0.04903 0.32865 0.05366 0.33091 0.05967 C 0.33351 0.07911 0.33004 0.05875 0.33559 0.07795 C 0.33802 0.08605 0.33768 0.09368 0.34132 0.10108 C 0.34236 0.1071 0.34445 0.11195 0.34584 0.11774 C 0.34254 0.19453 0.34584 0.2718 0.34584 0.34906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8406E-6 C -0.00295 0.01458 0.00104 0.00024 -0.0059 0.0125 C -0.00938 0.01828 -0.01094 0.02591 -0.01511 0.031 C -0.02188 0.03933 -0.03021 0.04928 -0.03594 0.05876 C -0.03872 0.06385 -0.04063 0.06986 -0.04323 0.07518 C -0.05017 0.08814 -0.05017 0.08282 -0.0599 0.09554 C -0.06736 0.10572 -0.07361 0.11682 -0.0809 0.127 C -0.09063 0.14088 -0.09566 0.16054 -0.10781 0.17141 C -0.12413 0.22253 -0.12517 0.29818 -0.10486 0.34814 C -0.10208 0.35485 -0.09688 0.35971 -0.0941 0.36665 C -0.09583 0.41592 -0.08924 0.41985 -0.11684 0.44021 C -0.12222 0.4638 -0.13351 0.47074 -0.14965 0.48254 C -0.16979 0.51909 -0.17448 0.5871 -0.21267 0.6026 C -0.21424 0.60468 -0.21511 0.60815 -0.21719 0.60815 C -0.21892 0.60815 -0.21441 0.60051 -0.21424 0.6026 C -0.21354 0.60953 -0.21528 0.61624 -0.2158 0.62295 C -0.21875 0.66575 -0.21962 0.69489 -0.22917 0.73352 C -0.22813 0.73653 -0.22882 0.74185 -0.22622 0.74278 C -0.21424 0.74601 -0.21267 0.7208 -0.21875 0.75203 C -0.21997 0.79598 -0.21406 0.79783 -0.23663 0.81842 C -0.25573 0.80685 -0.25556 0.80731 -0.2816 0.80546 C -0.29618 0.79968 -0.3099 0.79945 -0.325 0.79806 C -0.33802 0.7895 -0.35261 0.79413 -0.36702 0.79066 C -0.40816 0.79251 -0.41181 0.77863 -0.41181 0.81842 " pathEditMode="relative" rAng="0" ptsTypes="fffffffffffffffffffffffA">
                                      <p:cBhvr>
                                        <p:cTn id="1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40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4865E-6 C -0.01181 0.00416 -0.02066 0.01365 -0.03212 0.01851 C -0.03403 0.02059 -0.03577 0.0229 -0.03785 0.02452 C -0.03924 0.02545 -0.04115 0.02498 -0.04254 0.02614 C -0.04375 0.02706 -0.04358 0.02984 -0.0448 0.03077 C -0.04809 0.03377 -0.06511 0.04534 -0.07014 0.04765 C -0.07934 0.05991 -0.09132 0.06685 -0.10105 0.07819 C -0.10608 0.08397 -0.10955 0.09183 -0.11511 0.09646 C -0.12032 0.10109 -0.12639 0.10433 -0.13108 0.11034 C -0.13386 0.11381 -0.13629 0.11774 -0.13924 0.12098 C -0.14723 0.12931 -0.15573 0.13625 -0.1632 0.1455 C -0.1816 0.16863 -0.19202 0.19177 -0.21598 0.20379 C -0.2316 0.22114 -0.24792 0.23826 -0.26441 0.25422 C -0.26684 0.25677 -0.27014 0.25769 -0.2724 0.26047 C -0.28473 0.27481 -0.29427 0.291 -0.30591 0.30627 C -0.30782 0.30881 -0.31667 0.31506 -0.31719 0.31552 C -0.32518 0.32339 -0.33125 0.33403 -0.33907 0.34166 C -0.34271 0.3486 -0.34757 0.3523 -0.35174 0.35855 C -0.35816 0.36826 -0.36459 0.37659 -0.3724 0.38446 C -0.37674 0.39325 -0.38299 0.39857 -0.38959 0.40435 C -0.39566 0.41661 -0.4033 0.42494 -0.41372 0.42887 C -0.42292 0.43789 -0.41337 0.42956 -0.42639 0.4365 C -0.43247 0.43974 -0.43716 0.44876 -0.44254 0.45339 C -0.44618 0.46079 -0.44948 0.47074 -0.45417 0.47629 C -0.45782 0.49341 -0.46546 0.50682 -0.47344 0.5207 C -0.47796 0.52811 -0.48125 0.53551 -0.48611 0.54222 C -0.49046 0.54777 -0.49653 0.55124 -0.50122 0.5561 C -0.50313 0.55841 -0.50452 0.56188 -0.50695 0.56373 C -0.51684 0.57206 -0.53212 0.57992 -0.54358 0.58362 C -0.55886 0.59727 -0.57101 0.60329 -0.58959 0.60652 C -0.60955 0.6211 -0.62622 0.62156 -0.64931 0.62503 C -0.65973 0.62457 -0.6908 0.62341 -0.68039 0.62341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55957E-6 C 0.00121 0.00647 0.00225 0.01202 0.00572 0.01688 C 0.00746 0.02822 0.01284 0.04233 0.01961 0.04903 C 0.02239 0.06523 0.01805 0.04302 0.02413 0.06268 C 0.02482 0.065 0.02447 0.068 0.02534 0.07032 C 0.02743 0.07633 0.03107 0.0842 0.03454 0.08882 C 0.03819 0.10455 0.04114 0.11959 0.046 0.13462 C 0.04704 0.1455 0.0493 0.1559 0.05052 0.16678 C 0.05225 0.22091 0.05381 0.27503 0.05624 0.32916 C 0.06006 0.4136 0.05434 0.38306 0.06197 0.41961 C 0.06319 0.47999 0.06163 0.54059 0.06892 0.60004 C 0.06927 0.61392 0.06527 0.66736 0.08506 0.67499 C 0.09618 0.68725 0.08541 0.67753 0.09652 0.68308 C 0.10329 0.68655 0.10902 0.69396 0.11614 0.69673 C 0.11666 0.6965 0.12413 0.69511 0.12534 0.69373 C 0.12673 0.69211 0.12743 0.68933 0.12864 0.68748 C 0.13159 0.68308 0.13576 0.68008 0.13784 0.67499 C 0.14097 0.66736 0.13906 0.67059 0.14374 0.66435 C 0.14687 0.65348 0.14722 0.65741 0.15399 0.65093 C 0.15434 0.64862 0.15451 0.64654 0.1552 0.64469 C 0.15572 0.64284 0.15711 0.64168 0.15746 0.63983 C 0.16024 0.6278 0.1618 0.61392 0.16319 0.60189 C 0.16249 0.54059 0.16388 0.50798 0.15295 0.45639 C 0.1519 0.44112 0.15086 0.42377 0.14826 0.40874 C 0.14739 0.40411 0.146 0.39972 0.14479 0.39509 C 0.14409 0.39208 0.14253 0.38584 0.14253 0.38584 C 0.14097 0.37265 0.13819 0.36178 0.13559 0.34906 C 0.13472 0.33495 0.13263 0.32569 0.12986 0.31228 C 0.12881 0.30719 0.12916 0.30071 0.12638 0.29701 C 0.1243 0.29423 0.11597 0.29285 0.11371 0.29238 C 0.11232 0.28267 0.11215 0.27249 0.1092 0.26347 C 0.10416 0.24774 0.09774 0.23293 0.09201 0.21744 C 0.09166 0.21188 0.09166 0.2061 0.09079 0.20055 C 0.09045 0.1987 0.08888 0.19777 0.08854 0.19592 C 0.08593 0.18343 0.08732 0.1795 0.08281 0.17002 C 0.08055 0.15891 0.07864 0.14203 0.07361 0.13162 C 0.07274 0.12306 0.07204 0.10016 0.06892 0.09021 C 0.06111 0.06476 0.06927 0.09946 0.06319 0.07494 C 0.06059 0.06407 0.06093 0.05736 0.05295 0.05204 C 0.05104 0.04857 0.04756 0.0458 0.04704 0.0414 C 0.0467 0.03886 0.04704 0.03585 0.046 0.03354 C 0.04531 0.03192 0.04357 0.03192 0.04253 0.03053 C 0.03888 0.02567 0.03767 0.02197 0.03333 0.01827 C 0.03124 0.01017 0.02708 0.00462 0.02187 -7.55957E-6 C 0.01597 -0.01065 0.00989 -0.01273 0.00121 -0.01689 C 0.00034 -0.01365 -0.00452 -0.00509 -0.00348 -0.00162 C -0.00296 -7.55957E-6 -0.00122 -0.00047 -7.22222E-6 -7.55957E-6 Z " pathEditMode="relative" ptsTypes="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36757E-6 C 0.00296 0.00971 0.00799 0.0178 0.01147 0.02752 C 0.01476 0.037 0.01719 0.04718 0.02067 0.05667 C 0.02327 0.06384 0.02883 0.07795 0.02883 0.07795 C 0.03108 0.09345 0.03525 0.10478 0.03907 0.11935 C 0.04202 0.13046 0.04289 0.13902 0.04827 0.1485 C 0.0507 0.16909 0.05105 0.19291 0.05522 0.21281 C 0.05608 0.23039 0.05608 0.24843 0.06094 0.26485 C 0.06546 0.3095 0.06372 0.28961 0.06442 0.38121 C 0.06459 0.40851 0.05973 0.43881 0.04133 0.45477 C 0.0316 0.45315 0.02466 0.44875 0.01494 0.44714 C 0.00591 0.4439 0.00035 0.43441 -0.00694 0.42724 C -0.00919 0.421 -0.01128 0.41475 -0.01371 0.40874 C -0.01527 0.4048 -0.0184 0.39671 -0.0184 0.39671 C -0.03037 0.3058 -0.02291 0.21234 -0.01614 0.12097 C -0.01579 0.10825 -0.01596 0.0953 -0.01492 0.08257 C -0.0144 0.07725 -0.01197 0.07263 -0.01145 0.06731 C -0.00954 0.04996 -0.01093 0.03747 -0.00694 0.02127 C -0.00555 0.00022 -0.00485 -0.01527 -0.00572 -0.03679 C -0.00885 -0.02152 -0.01787 0.00925 7.22222E-6 -7.36757E-6 Z " pathEditMode="relative" ptsTypes="ffffffffffffffffffff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44969E-6 C -0.00798 0.00694 0.00087 0.00139 -0.01145 -0.00925 C -0.01371 -0.01133 -0.01683 -0.01017 -0.01961 -0.01087 C -0.03142 -0.01388 -0.0434 -0.01665 -0.0552 -0.01989 C -0.07708 -0.03215 -0.10347 -0.03122 -0.12638 -0.03215 C -0.14149 -0.03816 -0.15746 -0.03331 -0.17239 -0.02775 C -0.18107 -0.01526 -0.21753 -0.01434 -0.22638 -0.01388 C -0.25867 -0.0074 -0.29027 -0.00786 -0.32308 -0.00624 C -0.33142 -0.00485 -0.33906 -0.00185 -0.34722 -2.44969E-6 C -0.34947 0.00209 -0.35173 0.00394 -0.35399 0.00602 C -0.35451 0.00648 -0.35277 0.01226 -0.35052 0.01527 C -0.34427 0.0236 -0.34496 0.02429 -0.33558 0.02591 C -0.32968 0.03054 -0.32482 0.03401 -0.3184 0.03655 C -0.31718 0.03817 -0.31631 0.04025 -0.31492 0.04118 C -0.31163 0.04326 -0.30468 0.04581 -0.30468 0.04581 C -0.30138 0.04997 -0.29739 0.0502 -0.29305 0.05205 C -0.27656 0.05899 -0.25972 0.06385 -0.24253 0.06732 C -0.23107 0.07264 -0.24027 0.06871 -0.21388 0.07333 L -0.21388 0.07333 C -0.19895 0.07842 -0.18402 0.08027 -0.16892 0.0842 C -0.12378 0.08235 -0.07951 0.07981 -0.03454 0.07796 C -0.02812 0.07518 -0.02274 0.07333 -0.01614 0.07194 C -0.00902 0.06871 -0.00156 0.06871 0.00573 0.0657 C 0.0224 0.05899 0.04271 0.04349 0.05521 0.02753 C 0.05799 0.02013 0.06233 0.0155 0.05747 0.00903 " pathEditMode="relative" ptsTypes="fffffffffffffffffFffffffA">
                                      <p:cBhvr>
                                        <p:cTn id="3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98E-6 C -0.00399 0.00532 -0.00608 0.00578 -0.01146 0.00763 C -0.01962 0.01457 -0.00937 0.00648 -0.02066 0.01226 C -0.02378 0.01388 -0.02674 0.01665 -0.02986 0.01827 C -0.03385 0.02359 -0.03802 0.02452 -0.04236 0.02891 C -0.05156 0.03817 -0.05937 0.04742 -0.06996 0.05343 C -0.07951 0.05876 -0.08924 0.05968 -0.09878 0.06431 C -0.11267 0.07102 -0.11805 0.07472 -0.13333 0.07657 C -0.14167 0.08027 -0.15017 0.08328 -0.15851 0.08721 C -0.16302 0.09322 -0.17621 0.10803 -0.1816 0.11011 C -0.19201 0.12144 -0.19861 0.13602 -0.21024 0.1455 C -0.21458 0.15267 -0.2191 0.15776 -0.22413 0.16377 C -0.23108 0.1721 -0.23507 0.1802 -0.24236 0.18829 C -0.24618 0.19269 -0.25052 0.19547 -0.25399 0.20055 C -0.25712 0.20518 -0.2592 0.21096 -0.26198 0.21582 C -0.26319 0.22022 -0.26667 0.2304 -0.26319 0.23433 C -0.25642 0.24219 -0.2474 0.24266 -0.23906 0.24497 C -0.21979 0.25006 -0.20087 0.25862 -0.1816 0.26324 C -0.17274 0.26532 -0.15503 0.26787 -0.15503 0.26787 C -0.15434 0.2725 -0.15208 0.27712 -0.15278 0.28175 C -0.15312 0.28429 -0.15937 0.28591 -0.15746 0.28637 C -0.15347 0.28707 -0.14965 0.28429 -0.14583 0.28314 C -0.13507 0.27481 -0.12639 0.26162 -0.11823 0.24959 C -0.1092 0.23641 -0.09896 0.22531 -0.08958 0.21281 C -0.08142 0.20194 -0.075 0.19223 -0.06424 0.18529 C -0.05226 0.1691 -0.03958 0.15337 -0.02743 0.13764 C -0.02344 0.13255 -0.02222 0.12376 -0.01944 0.11774 C -0.01823 0.11497 -0.01615 0.11288 -0.01493 0.11011 C -0.01389 0.1078 -0.01371 0.10479 -0.0125 0.10247 C -0.00903 0.09646 -0.0033 0.09207 1.94444E-6 0.08559 C 0.00504 0.07564 -0.00087 0.08304 0.00695 0.07495 C 0.00868 0.06569 0.01667 0.04765 0.02083 0.03979 C 0.02309 0.02984 0.02535 0.01943 0.02656 0.00902 C 0.02743 0.00139 0.02882 -0.01388 0.02882 -0.01388 C 0.0276 -0.0421 0.03212 -0.03447 0.02656 -0.04303 " pathEditMode="relative" ptsTypes="ffffffffffffffffffffffffffffffffffA">
                                      <p:cBhvr>
                                        <p:cTn id="3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096E-6 C 0.01251 -0.00578 0.02362 0.00232 0.0356 0.00439 C 0.04949 0.01088 0.07032 0.0125 0.08508 0.01365 C 0.09168 0.01782 0.09862 0.02129 0.10574 0.02291 C 0.11147 0.02661 0.11459 0.03193 0.11963 0.03655 C 0.12414 0.04072 0.13039 0.04465 0.1356 0.04743 C 0.14029 0.05552 0.14706 0.05969 0.15175 0.06732 C 0.15609 0.07426 0.16025 0.08166 0.16442 0.08883 C 0.16737 0.09392 0.17223 0.09577 0.17588 0.09947 C 0.18126 0.10502 0.18664 0.11104 0.19202 0.11636 C 0.19758 0.12191 0.20331 0.12978 0.20817 0.13625 C 0.21373 0.14366 0.23195 0.15592 0.23907 0.15915 C 0.24063 0.16077 0.24202 0.16286 0.24376 0.16378 C 0.24584 0.16494 0.24845 0.16401 0.25053 0.1654 C 0.25574 0.16933 0.25834 0.18182 0.26563 0.18529 C 0.26807 0.1964 0.27501 0.20403 0.27813 0.21421 C 0.28178 0.22577 0.28595 0.23665 0.28977 0.24798 C 0.29463 0.26232 0.28925 0.25376 0.29428 0.2725 C 0.29602 0.27921 0.30018 0.2843 0.30227 0.29078 C 0.30643 0.30396 0.30695 0.3264 0.30817 0.33982 C 0.30904 0.36179 0.31147 0.38377 0.32067 0.40273 C 0.32206 0.41083 0.32449 0.41893 0.32536 0.42725 C 0.32692 0.4409 0.32484 0.45247 0.3323 0.46242 C 0.33265 0.46496 0.33282 0.4675 0.33334 0.47005 C 0.33386 0.47213 0.33508 0.47375 0.3356 0.47629 C 0.33716 0.4837 0.33734 0.49156 0.33907 0.4992 C 0.34046 0.51446 0.34098 0.52973 0.34602 0.54361 C 0.34636 0.55379 0.34654 0.56397 0.34723 0.57414 C 0.34741 0.57576 0.3481 0.57715 0.34827 0.57877 C 0.34949 0.59357 0.34741 0.60607 0.35522 0.61717 C 0.36268 0.64539 0.38838 0.63429 0.40817 0.63706 C 0.40921 0.6366 0.41129 0.63706 0.41147 0.63544 C 0.41234 0.63035 0.40973 0.63082 0.40817 0.63082 " pathEditMode="relative" ptsTypes="ffffffffffffffffffffffffffffffff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4844E-6 C -0.01736 0.01781 -0.03836 0.02637 -0.05625 0.04302 C -0.06493 0.05112 -0.07448 0.05714 -0.08263 0.06593 C -0.08767 0.07148 -0.09027 0.08027 -0.09531 0.08582 C -0.10225 0.09368 -0.11076 0.09877 -0.11823 0.10571 C -0.12847 0.1152 -0.13819 0.12514 -0.14826 0.13486 C -0.15086 0.1374 -0.15243 0.1418 -0.15503 0.14411 C -0.16041 0.14897 -0.16736 0.15082 -0.17239 0.15637 C -0.19843 0.1839 -0.22534 0.22646 -0.24132 0.26509 C -0.246 0.27643 -0.25225 0.28684 -0.25625 0.29863 C -0.25954 0.30858 -0.26007 0.32015 -0.26423 0.3294 C -0.27725 0.35785 -0.2901 0.38607 -0.3 0.41661 C -0.30625 0.43581 -0.31597 0.45154 -0.32066 0.47166 C -0.32309 0.48184 -0.32743 0.50243 -0.32743 0.50243 C -0.32899 0.52417 -0.33472 0.54453 -0.34479 0.56211 C -0.3467 0.5709 -0.35625 0.58501 -0.35625 0.58501 C -0.35989 0.59889 -0.35972 0.59611 -0.3585 0.61577 C -0.34513 0.61531 -0.33142 0.61739 -0.31823 0.61416 C -0.31458 0.61323 -0.31336 0.60629 -0.31024 0.60351 C -0.30677 0.60028 -0.30243 0.59866 -0.29878 0.59588 C -0.29132 0.5901 -0.27691 0.57738 -0.27691 0.57738 C -0.27135 0.5628 -0.26198 0.55633 -0.25277 0.54684 C -0.246 0.53967 -0.24114 0.53042 -0.23333 0.52533 C -0.21979 0.50474 -0.20086 0.48878 -0.18958 0.46565 C -0.18663 0.45963 -0.18559 0.452 -0.18263 0.44575 C -0.17343 0.42679 -0.1651 0.41059 -0.15625 0.39047 C -0.15347 0.38422 -0.14826 0.38052 -0.14479 0.3752 C -0.13993 0.3678 -0.1427 0.36849 -0.13906 0.36155 C -0.12899 0.34189 -0.11857 0.32107 -0.10798 0.30164 C -0.10555 0.29725 -0.10225 0.29401 -0.1 0.28961 C -0.09791 0.28545 -0.09739 0.2799 -0.09531 0.27573 C -0.08472 0.25353 -0.07048 0.23317 -0.0585 0.21281 C -0.04913 0.19685 -0.05989 0.2105 -0.05277 0.19616 C -0.04323 0.17696 -0.03073 0.161 -0.02066 0.14249 C -0.01458 0.13116 -0.01198 0.11728 -0.00451 0.10733 C -0.00173 0.09993 0.00035 0.08813 0.00348 0.08119 C 0.00868 0.06986 0.01476 0.05829 0.02084 0.04742 C 0.02188 0.04164 0.02275 0.03632 0.02431 0.03076 C 0.02587 0.01966 0.02743 0.0081 0.0323 -0.00139 C 0.03368 -0.00717 0.03316 -0.00625 0.03577 -0.01226 C 0.03646 -0.01388 0.03802 -0.01689 0.03802 -0.01689 " pathEditMode="relative" ptsTypes="ffffffffffffffffffffffffffffffffffffffffA">
                                      <p:cBhvr>
                                        <p:cTn id="4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какие фигуры похожи эти предметы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426" y="5017050"/>
            <a:ext cx="1568310" cy="158417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79912" y="4941168"/>
            <a:ext cx="1728192" cy="1656183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 flipH="1" flipV="1">
            <a:off x="6876256" y="4797152"/>
            <a:ext cx="1789624" cy="1679479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20" y="1044271"/>
            <a:ext cx="1429120" cy="16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848471"/>
            <a:ext cx="1444425" cy="203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364" y="848471"/>
            <a:ext cx="2049016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32257 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63594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1615 0.21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220" y="1124744"/>
            <a:ext cx="2808312" cy="17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7860" l="1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214" y="899592"/>
            <a:ext cx="2469167" cy="253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549" l="9028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2966" y="3045867"/>
            <a:ext cx="2232248" cy="316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766233"/>
            <a:ext cx="2376264" cy="20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7" b="97458" l="1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16835"/>
            <a:ext cx="2369840" cy="27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51267 0.4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2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0787 L -0.49601 -0.39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189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детский сад №8 комбинированного вида  г. Североморска </vt:lpstr>
      <vt:lpstr> Что такое интерактивная доска?  </vt:lpstr>
      <vt:lpstr>Презентация PowerPoint</vt:lpstr>
      <vt:lpstr>Основные свойства программного обеспечения </vt:lpstr>
      <vt:lpstr>Необходимые навыки для работы с доской</vt:lpstr>
      <vt:lpstr>Презентация PowerPoint</vt:lpstr>
      <vt:lpstr>Презентация PowerPoint</vt:lpstr>
      <vt:lpstr>На какие фигуры похожи эти предметы</vt:lpstr>
      <vt:lpstr>Запомни!</vt:lpstr>
      <vt:lpstr>Что изменилось?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ДС №8</dc:creator>
  <cp:lastModifiedBy>1</cp:lastModifiedBy>
  <cp:revision>37</cp:revision>
  <dcterms:created xsi:type="dcterms:W3CDTF">2014-01-09T10:21:43Z</dcterms:created>
  <dcterms:modified xsi:type="dcterms:W3CDTF">2015-04-11T18:20:47Z</dcterms:modified>
</cp:coreProperties>
</file>