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Традиционная одежда кубанских казаков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854696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презентация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Одежда черноморского казака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idkamin2007_70.previe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3792" y="1920875"/>
            <a:ext cx="3325416" cy="443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Черномории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первоначально преобладал костюм запорожца. Это были широкие шаровары, кафтан  красного цвета, синий кунтуш.</a:t>
            </a:r>
            <a:endParaRPr lang="ru-RU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Одежда черноморского казака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0017-013-Ukrainskoe-kazachestv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3874" y="1920875"/>
            <a:ext cx="3445251" cy="443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В1810 году была утверждена единая форма черноморских казаков: шаровары и куртка из грубого синего сукна.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Одежда линейного казака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forma_4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0614" y="1920875"/>
            <a:ext cx="2511771" cy="443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Линейцы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первоначально использовали костюм донского казака, однако вскоре позаимствовали черкесскую одежду.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24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Одежда линейного казака</a:t>
            </a:r>
            <a:endParaRPr lang="ru-RU" dirty="0"/>
          </a:p>
        </p:txBody>
      </p:sp>
      <p:pic>
        <p:nvPicPr>
          <p:cNvPr id="5" name="Содержимое 4" descr="lineyny_kaza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8950" y="1920875"/>
            <a:ext cx="2875099" cy="443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40-х годах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века для казаков был введён костюм, состоящий из черкески, шаровар, бешмета. А зимой к ним добавлялись бурка, папаха, сапоги или ноговица.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Кубанского казачьего войска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в 1860 г. Было создано Кубанское казачье войско, форма линейного казака стала обязательной для всех казаков.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cherkes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503" y="1920875"/>
            <a:ext cx="2999993" cy="443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Традиционный костюм казачки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ict732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40386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Традиционный костюм казачки сформировался во 2-ой половине </a:t>
            </a:r>
            <a:r>
              <a:rPr lang="en-US" sz="2800" dirty="0" smtClean="0"/>
              <a:t>XIX </a:t>
            </a:r>
            <a:r>
              <a:rPr lang="ru-RU" sz="2800" dirty="0" smtClean="0"/>
              <a:t>в., состоящий из юбки и кофты. Их шили из фабричных тканей: шёлка, шерсти, бархата, ситца.</a:t>
            </a:r>
            <a:endParaRPr lang="ru-RU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155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Традиционная одежда кубанских казаков</vt:lpstr>
      <vt:lpstr>Одежда черноморского казака</vt:lpstr>
      <vt:lpstr>Одежда черноморского казака</vt:lpstr>
      <vt:lpstr>Одежда линейного казака</vt:lpstr>
      <vt:lpstr>Одежда линейного казака</vt:lpstr>
      <vt:lpstr>Форма Кубанского казачьего войска</vt:lpstr>
      <vt:lpstr>Традиционный костюм казачки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Традиционная одежда кубанских казаков</dc:title>
  <dc:creator>Win7U</dc:creator>
  <cp:lastModifiedBy>Win7U</cp:lastModifiedBy>
  <cp:revision>14</cp:revision>
  <dcterms:created xsi:type="dcterms:W3CDTF">2013-03-02T14:50:05Z</dcterms:created>
  <dcterms:modified xsi:type="dcterms:W3CDTF">2013-03-03T07:13:53Z</dcterms:modified>
</cp:coreProperties>
</file>