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Стихи о здоровье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/>
              <a:t>Ну, а если уж случилось:</a:t>
            </a:r>
            <a:br>
              <a:rPr lang="ru-RU" sz="2400" dirty="0" smtClean="0"/>
            </a:br>
            <a:r>
              <a:rPr lang="ru-RU" sz="2400" dirty="0" smtClean="0"/>
              <a:t>Разболеться получилось,</a:t>
            </a:r>
            <a:br>
              <a:rPr lang="ru-RU" sz="2400" dirty="0" smtClean="0"/>
            </a:br>
            <a:r>
              <a:rPr lang="ru-RU" sz="2400" dirty="0" smtClean="0"/>
              <a:t>Знай, к врачу тебе пора.</a:t>
            </a:r>
            <a:br>
              <a:rPr lang="ru-RU" sz="2400" dirty="0" smtClean="0"/>
            </a:br>
            <a:r>
              <a:rPr lang="ru-RU" sz="2400" dirty="0" smtClean="0"/>
              <a:t>Он поможет нам всегда!</a:t>
            </a:r>
            <a:endParaRPr lang="ru-RU" sz="2400" dirty="0"/>
          </a:p>
        </p:txBody>
      </p:sp>
      <p:pic>
        <p:nvPicPr>
          <p:cNvPr id="21506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3663819" cy="3954016"/>
          </a:xfrm>
          <a:prstGeom prst="rect">
            <a:avLst/>
          </a:prstGeom>
          <a:noFill/>
        </p:spPr>
      </p:pic>
      <p:pic>
        <p:nvPicPr>
          <p:cNvPr id="21508" name="Picture 4" descr="http://img2.vashgorod.ru/uploads/images/news/t5/f3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88840"/>
            <a:ext cx="3084961" cy="2580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38944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Вот те добрые советы,</a:t>
            </a:r>
            <a:br>
              <a:rPr lang="ru-RU" sz="2000" dirty="0" smtClean="0"/>
            </a:br>
            <a:r>
              <a:rPr lang="ru-RU" sz="2000" dirty="0" smtClean="0"/>
              <a:t>В них и спрятаны секреты,</a:t>
            </a:r>
            <a:br>
              <a:rPr lang="ru-RU" sz="2000" dirty="0" smtClean="0"/>
            </a:br>
            <a:r>
              <a:rPr lang="ru-RU" sz="2000" dirty="0" smtClean="0"/>
              <a:t>Как здоровье сохранить.</a:t>
            </a:r>
            <a:br>
              <a:rPr lang="ru-RU" sz="2000" dirty="0" smtClean="0"/>
            </a:br>
            <a:r>
              <a:rPr lang="ru-RU" sz="2000" dirty="0" smtClean="0"/>
              <a:t>Научись его ценить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22532" name="AutoShape 4" descr="Береги здоровье смолоду. - Здоровье - Все презентации интерн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Береги здоровье смолоду. - Здоровье - Все презентации интерн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im0-tub-ru.yandex.net/i?id=c81e02130ddc4c82aaed663bc3e654a3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s://im3-tub-ru.yandex.net/i?id=5cbe3dfb5b466540db0153fcc5e781db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s://im0-tub-ru.yandex.net/i?id=0f45a1406a4235fbc9c1ae5182184978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s://im0-tub-ru.yandex.net/i?id=0f45a1406a4235fbc9c1ae5182184978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5" name="Picture 17" descr="C:\Users\admin\Desktop\Новая папка\Фото0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3744416" cy="2808312"/>
          </a:xfrm>
          <a:prstGeom prst="rect">
            <a:avLst/>
          </a:prstGeom>
          <a:noFill/>
        </p:spPr>
      </p:pic>
      <p:pic>
        <p:nvPicPr>
          <p:cNvPr id="22546" name="Picture 18" descr="C:\Users\admin\Desktop\Новая папка\Фото0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3816424" cy="2862318"/>
          </a:xfrm>
          <a:prstGeom prst="rect">
            <a:avLst/>
          </a:prstGeom>
          <a:noFill/>
        </p:spPr>
      </p:pic>
      <p:pic>
        <p:nvPicPr>
          <p:cNvPr id="2050" name="Picture 2" descr="В гостях у Мойдодыра - Картинка 20467/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62058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Администрация ДО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97666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/>
              <a:t>Чтоб здоровье сохранить,</a:t>
            </a:r>
            <a:br>
              <a:rPr lang="ru-RU" sz="2000" dirty="0" smtClean="0"/>
            </a:br>
            <a:r>
              <a:rPr lang="ru-RU" sz="2000" dirty="0" smtClean="0"/>
              <a:t>Организм свой укрепить,</a:t>
            </a:r>
            <a:br>
              <a:rPr lang="ru-RU" sz="2000" dirty="0" smtClean="0"/>
            </a:br>
            <a:r>
              <a:rPr lang="ru-RU" sz="2000" dirty="0" smtClean="0"/>
              <a:t>Знает вся моя семья</a:t>
            </a:r>
            <a:br>
              <a:rPr lang="ru-RU" sz="2000" dirty="0" smtClean="0"/>
            </a:br>
            <a:r>
              <a:rPr lang="ru-RU" sz="2000" dirty="0" smtClean="0"/>
              <a:t>Должен быть режим у дня</a:t>
            </a:r>
            <a:endParaRPr lang="ru-RU" sz="2000" dirty="0"/>
          </a:p>
        </p:txBody>
      </p:sp>
      <p:pic>
        <p:nvPicPr>
          <p:cNvPr id="1026" name="Picture 2" descr="Ягоды годжи режим дня в детском саду картинки Худеем вместе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4104456" cy="613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Следует, ребята, знать</a:t>
            </a:r>
            <a:br>
              <a:rPr lang="ru-RU" sz="2400" dirty="0" smtClean="0"/>
            </a:br>
            <a:r>
              <a:rPr lang="ru-RU" sz="2400" dirty="0" smtClean="0"/>
              <a:t>Нужно всем подольше спать</a:t>
            </a:r>
            <a:endParaRPr lang="ru-RU" sz="2400" dirty="0"/>
          </a:p>
        </p:txBody>
      </p:sp>
      <p:pic>
        <p:nvPicPr>
          <p:cNvPr id="14338" name="Picture 2" descr="Картинки Трио кршачье gif анимация смайлик аватар скачать бесплатно рисунок фото Трио кршачь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977641" cy="4490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dirty="0" smtClean="0"/>
              <a:t>Ну а утром не лениться–</a:t>
            </a:r>
            <a:br>
              <a:rPr lang="ru-RU" sz="2400" dirty="0" smtClean="0"/>
            </a:br>
            <a:r>
              <a:rPr lang="ru-RU" sz="2400" dirty="0" smtClean="0"/>
              <a:t>На зарядку становиться!</a:t>
            </a:r>
            <a:endParaRPr lang="ru-RU" sz="2400" dirty="0"/>
          </a:p>
        </p:txBody>
      </p:sp>
      <p:pic>
        <p:nvPicPr>
          <p:cNvPr id="15362" name="Picture 2" descr="Как делать утреннюю зарядку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916832"/>
            <a:ext cx="7355653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/>
              <a:t>Чистить зубы, умываться,</a:t>
            </a:r>
            <a:br>
              <a:rPr lang="ru-RU" sz="2400" dirty="0" smtClean="0"/>
            </a:br>
            <a:r>
              <a:rPr lang="ru-RU" sz="2400" dirty="0" smtClean="0"/>
              <a:t>И почаще улыбаться,</a:t>
            </a:r>
            <a:br>
              <a:rPr lang="ru-RU" sz="2400" dirty="0" smtClean="0"/>
            </a:br>
            <a:r>
              <a:rPr lang="ru-RU" sz="2400" dirty="0" smtClean="0"/>
              <a:t>Закаляться, и тогда</a:t>
            </a:r>
            <a:br>
              <a:rPr lang="ru-RU" sz="2400" dirty="0" smtClean="0"/>
            </a:br>
            <a:r>
              <a:rPr lang="ru-RU" sz="2400" dirty="0" smtClean="0"/>
              <a:t>Не страшна тебе хандра</a:t>
            </a:r>
            <a:endParaRPr lang="ru-RU" sz="2400" dirty="0"/>
          </a:p>
        </p:txBody>
      </p:sp>
      <p:pic>
        <p:nvPicPr>
          <p:cNvPr id="16386" name="Picture 2" descr="Сайт ДОУ 62 - ЗОЖ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92696"/>
            <a:ext cx="4533417" cy="5616624"/>
          </a:xfrm>
          <a:prstGeom prst="rect">
            <a:avLst/>
          </a:prstGeom>
          <a:noFill/>
        </p:spPr>
      </p:pic>
      <p:pic>
        <p:nvPicPr>
          <p:cNvPr id="16388" name="Picture 4" descr="Гигиенические процедуры у ребен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916832"/>
            <a:ext cx="27241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/>
              <a:t>У здоровья есть враги,</a:t>
            </a:r>
            <a:br>
              <a:rPr lang="ru-RU" sz="2400" dirty="0" smtClean="0"/>
            </a:br>
            <a:r>
              <a:rPr lang="ru-RU" sz="2400" dirty="0" smtClean="0"/>
              <a:t>С ними дружбы не води!</a:t>
            </a:r>
            <a:br>
              <a:rPr lang="ru-RU" sz="2400" dirty="0" smtClean="0"/>
            </a:br>
            <a:r>
              <a:rPr lang="ru-RU" sz="2400" dirty="0" smtClean="0"/>
              <a:t>Среди них тихоня лень,</a:t>
            </a:r>
            <a:br>
              <a:rPr lang="ru-RU" sz="2400" dirty="0" smtClean="0"/>
            </a:br>
            <a:r>
              <a:rPr lang="ru-RU" sz="2400" dirty="0" smtClean="0"/>
              <a:t>С ней борись ты каждый день</a:t>
            </a:r>
            <a:endParaRPr lang="ru-RU" sz="2400" dirty="0"/>
          </a:p>
        </p:txBody>
      </p:sp>
      <p:pic>
        <p:nvPicPr>
          <p:cNvPr id="17412" name="Picture 4" descr="Сайт ДОУ 62 - ЗОЖ в картин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5"/>
            <a:ext cx="7200800" cy="4310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/>
              <a:t>Чтобы ни один микроб</a:t>
            </a:r>
            <a:br>
              <a:rPr lang="ru-RU" sz="2400" dirty="0" smtClean="0"/>
            </a:br>
            <a:r>
              <a:rPr lang="ru-RU" sz="2400" dirty="0" smtClean="0"/>
              <a:t>Не попал случайно в рот, </a:t>
            </a:r>
            <a:br>
              <a:rPr lang="ru-RU" sz="2400" dirty="0" smtClean="0"/>
            </a:br>
            <a:r>
              <a:rPr lang="ru-RU" sz="2400" dirty="0" smtClean="0"/>
              <a:t>Руки мыть перед едой</a:t>
            </a:r>
            <a:br>
              <a:rPr lang="ru-RU" sz="2400" dirty="0" smtClean="0"/>
            </a:br>
            <a:r>
              <a:rPr lang="ru-RU" sz="2400" dirty="0" smtClean="0"/>
              <a:t>Нужно мылом и водой</a:t>
            </a:r>
            <a:endParaRPr lang="ru-RU" sz="2400" dirty="0"/>
          </a:p>
        </p:txBody>
      </p:sp>
      <p:pic>
        <p:nvPicPr>
          <p:cNvPr id="18434" name="Picture 2" descr="Фотография микробы вирусы бактерия 3 - фотобанк Фототайм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4117612" cy="4077072"/>
          </a:xfrm>
          <a:prstGeom prst="rect">
            <a:avLst/>
          </a:prstGeom>
          <a:noFill/>
        </p:spPr>
      </p:pic>
      <p:pic>
        <p:nvPicPr>
          <p:cNvPr id="18436" name="Picture 4" descr="Влажные салфетки. . Энциклопедия совет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816424" cy="3324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/>
              <a:t>Кушать овощи и фрукты,</a:t>
            </a:r>
            <a:br>
              <a:rPr lang="ru-RU" sz="2400" dirty="0" smtClean="0"/>
            </a:br>
            <a:r>
              <a:rPr lang="ru-RU" sz="2400" dirty="0" smtClean="0"/>
              <a:t>Рыбу, молокопродукты-</a:t>
            </a:r>
            <a:br>
              <a:rPr lang="ru-RU" sz="2400" dirty="0" smtClean="0"/>
            </a:br>
            <a:r>
              <a:rPr lang="ru-RU" sz="2400" dirty="0" smtClean="0"/>
              <a:t>Вот полезная еда,</a:t>
            </a:r>
            <a:br>
              <a:rPr lang="ru-RU" sz="2400" dirty="0" smtClean="0"/>
            </a:br>
            <a:r>
              <a:rPr lang="ru-RU" sz="2400" dirty="0" smtClean="0"/>
              <a:t>Витаминами полна!</a:t>
            </a:r>
            <a:endParaRPr lang="ru-RU" sz="2400" dirty="0"/>
          </a:p>
        </p:txBody>
      </p:sp>
      <p:pic>
        <p:nvPicPr>
          <p:cNvPr id="19458" name="Picture 2" descr="Уголок здоровь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4156260" cy="2734307"/>
          </a:xfrm>
          <a:prstGeom prst="rect">
            <a:avLst/>
          </a:prstGeom>
          <a:noFill/>
        </p:spPr>
      </p:pic>
      <p:sp>
        <p:nvSpPr>
          <p:cNvPr id="19460" name="AutoShape 4" descr="https://im2-tub-ru.yandex.net/i?id=8d78bfc3465f18ef6a155645443e99e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im2-tub-ru.yandex.net/i?id=8d78bfc3465f18ef6a155645443e99e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im2-tub-ru.yandex.net/i?id=8d78bfc3465f18ef6a155645443e99e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im2-tub-ru.yandex.net/i?id=8d78bfc3465f18ef6a155645443e99e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8" name="AutoShape 12" descr="&quot;оболочки&quot;. Все новости, помеченные &quot;оболочки&quot; на Мета Новостях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Рыбные блюда Вкусн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Рыбные блюда Вкусняш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772816"/>
            <a:ext cx="3566170" cy="2377447"/>
          </a:xfrm>
          <a:prstGeom prst="rect">
            <a:avLst/>
          </a:prstGeom>
          <a:noFill/>
        </p:spPr>
      </p:pic>
      <p:pic>
        <p:nvPicPr>
          <p:cNvPr id="19474" name="Picture 18" descr="СМЕТАНА в детском питании. . Правда и миф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7667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&quot;оболочки&quot;. Все новости, помеченные &quot;оболочки&quot; на Мета Новостях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Обои еда, рыба, морепродукты, суши, роллы скачать обои для рабочего стола,картинки на рабочий стол,заставки,изображения из разд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Рыбные блюда Вкусн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8" name="AutoShape 8" descr="Рыбные блюда Вкусня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dirty="0" smtClean="0"/>
              <a:t>На прогулку выходи,</a:t>
            </a:r>
            <a:br>
              <a:rPr lang="ru-RU" sz="2400" dirty="0" smtClean="0"/>
            </a:br>
            <a:r>
              <a:rPr lang="ru-RU" sz="2400" dirty="0" smtClean="0"/>
              <a:t>Свежим воздухом дыши.</a:t>
            </a:r>
            <a:br>
              <a:rPr lang="ru-RU" sz="2400" dirty="0" smtClean="0"/>
            </a:br>
            <a:r>
              <a:rPr lang="ru-RU" sz="2400" dirty="0" smtClean="0"/>
              <a:t>Только помни при уходе: </a:t>
            </a:r>
            <a:br>
              <a:rPr lang="ru-RU" sz="2400" dirty="0" smtClean="0"/>
            </a:br>
            <a:r>
              <a:rPr lang="ru-RU" sz="2400" dirty="0" smtClean="0"/>
              <a:t>Одеваться по погоде!</a:t>
            </a:r>
            <a:endParaRPr lang="ru-RU" sz="2400" dirty="0"/>
          </a:p>
        </p:txBody>
      </p:sp>
      <p:sp>
        <p:nvSpPr>
          <p:cNvPr id="20490" name="AutoShape 10" descr="https://im2-tub-ru.yandex.net/i?id=44c6230999ef7fd31abd337225a0a66d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2" name="AutoShape 12" descr="https://im2-tub-ru.yandex.net/i?id=44c6230999ef7fd31abd337225a0a66d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94" name="Picture 14" descr="BabyLo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3384376" cy="2147951"/>
          </a:xfrm>
          <a:prstGeom prst="rect">
            <a:avLst/>
          </a:prstGeom>
          <a:noFill/>
        </p:spPr>
      </p:pic>
      <p:pic>
        <p:nvPicPr>
          <p:cNvPr id="20496" name="Picture 16" descr="Дети с удовольствием рисуют в детском саду, фотография из галере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3168352" cy="2376264"/>
          </a:xfrm>
          <a:prstGeom prst="rect">
            <a:avLst/>
          </a:prstGeom>
          <a:noFill/>
        </p:spPr>
      </p:pic>
      <p:pic>
        <p:nvPicPr>
          <p:cNvPr id="20498" name="Picture 18" descr="В одном из Иркутских детских садов дети не выходят на прогулку - Город38.ру / Иркутский городской порта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628800"/>
            <a:ext cx="3168916" cy="2181271"/>
          </a:xfrm>
          <a:prstGeom prst="rect">
            <a:avLst/>
          </a:prstGeom>
          <a:noFill/>
        </p:spPr>
      </p:pic>
      <p:pic>
        <p:nvPicPr>
          <p:cNvPr id="20500" name="Picture 20" descr="Разрезные картинки для детей скачать бесплатн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149080"/>
            <a:ext cx="3099048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</TotalTime>
  <Words>48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Стихи о здоровье</vt:lpstr>
      <vt:lpstr>Чтоб здоровье сохранить, Организм свой укрепить, Знает вся моя семья Должен быть режим у дня</vt:lpstr>
      <vt:lpstr>Следует, ребята, знать Нужно всем подольше спать</vt:lpstr>
      <vt:lpstr>Ну а утром не лениться– На зарядку становиться!</vt:lpstr>
      <vt:lpstr>Чистить зубы, умываться, И почаще улыбаться, Закаляться, и тогда Не страшна тебе хандра</vt:lpstr>
      <vt:lpstr>У здоровья есть враги, С ними дружбы не води! Среди них тихоня лень, С ней борись ты каждый день</vt:lpstr>
      <vt:lpstr>Чтобы ни один микроб Не попал случайно в рот,  Руки мыть перед едой Нужно мылом и водой</vt:lpstr>
      <vt:lpstr>Кушать овощи и фрукты, Рыбу, молокопродукты- Вот полезная еда, Витаминами полна!</vt:lpstr>
      <vt:lpstr>На прогулку выходи, Свежим воздухом дыши. Только помни при уходе:  Одеваться по погоде!</vt:lpstr>
      <vt:lpstr>Ну, а если уж случилось: Разболеться получилось, Знай, к врачу тебе пора. Он поможет нам всегда!</vt:lpstr>
      <vt:lpstr> Вот те добрые советы, В них и спрятаны секреты, Как здоровье сохранить. Научись его ценить!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 здоровье сохранить, Организм свой укрепить, Знает вся моя семья Должен быть режим у дня</dc:title>
  <dc:creator>admin</dc:creator>
  <cp:lastModifiedBy>admin</cp:lastModifiedBy>
  <cp:revision>9</cp:revision>
  <dcterms:created xsi:type="dcterms:W3CDTF">2015-04-12T15:48:20Z</dcterms:created>
  <dcterms:modified xsi:type="dcterms:W3CDTF">2015-04-12T17:48:18Z</dcterms:modified>
</cp:coreProperties>
</file>