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4" r:id="rId4"/>
    <p:sldId id="263" r:id="rId5"/>
    <p:sldId id="268" r:id="rId6"/>
    <p:sldId id="269" r:id="rId7"/>
    <p:sldId id="270" r:id="rId8"/>
    <p:sldId id="276" r:id="rId9"/>
    <p:sldId id="273" r:id="rId10"/>
    <p:sldId id="278" r:id="rId11"/>
    <p:sldId id="260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1" autoAdjust="0"/>
    <p:restoredTop sz="94638" autoAdjust="0"/>
  </p:normalViewPr>
  <p:slideViewPr>
    <p:cSldViewPr>
      <p:cViewPr varScale="1">
        <p:scale>
          <a:sx n="78" d="100"/>
          <a:sy n="78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12EA9-4646-4E95-9C48-92FBF6FCF88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9D66B-D7C6-408A-8140-907A41B80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E1645-400C-4832-B6F5-B45E968322B4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E6C15A-A3C9-4AF2-96BD-FC8970BF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324BA8-666A-49A7-9371-4E81C078470A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38BDA-CDB7-4743-A153-824D6776F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5E78AD-AE5C-42FD-A58B-14F86556836E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8E8B1-5675-4667-9C95-C509BDB9F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2EA838-27C5-4522-8BDC-83BB9B54D3A2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72DAEF-A7FD-4395-8396-911F9D6D1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DAD445-2E2C-48E6-9044-50DE8C77A3B3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9B7345-5AD3-4898-AF79-B9F18D93C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268472-D6E7-491C-8DDE-E4384AEE55BF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B0A9F-454A-4170-8086-ADA2C093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47835-018E-415D-855E-0BF4CE3CEE6A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AD7F8C-01F6-47FB-B486-B634172E6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BB54F4-1334-46F8-8A0C-1EB1F78227D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4CDA77-3CB5-47BB-9F8D-6F2FA5FE5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48371-A318-47C2-A0F8-70DEB4B2EBA3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AF6B3-A25B-44B3-ADD4-7DF9DF800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3833550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85813" y="142875"/>
            <a:ext cx="835818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0" name="Рисунок 5" descr="42738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246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 userDrawn="1"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Группа 6"/>
          <p:cNvGrpSpPr>
            <a:grpSpLocks/>
          </p:cNvGrpSpPr>
          <p:nvPr/>
        </p:nvGrpSpPr>
        <p:grpSpPr bwMode="auto">
          <a:xfrm>
            <a:off x="981075" y="377825"/>
            <a:ext cx="7827963" cy="6040438"/>
            <a:chOff x="963416" y="873956"/>
            <a:chExt cx="7405971" cy="54261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8649" y="919463"/>
              <a:ext cx="7232444" cy="2378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latin typeface="Times New Roman" pitchFamily="18" charset="0"/>
                  <a:cs typeface="+mn-cs"/>
                </a:rPr>
                <a:t>Муниципальное Автономное Дошкольное Образовательное Учреждение  ЦРР </a:t>
              </a:r>
              <a:r>
                <a:rPr lang="ru-RU" sz="2400" b="1" i="1" dirty="0" err="1">
                  <a:latin typeface="Times New Roman" pitchFamily="18" charset="0"/>
                  <a:cs typeface="+mn-cs"/>
                </a:rPr>
                <a:t>д</a:t>
              </a:r>
              <a:r>
                <a:rPr lang="ru-RU" sz="2400" b="1" i="1" dirty="0">
                  <a:latin typeface="Times New Roman" pitchFamily="18" charset="0"/>
                  <a:cs typeface="+mn-cs"/>
                </a:rPr>
                <a:t>/с №5 «Ромашка»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i="1" dirty="0">
                <a:latin typeface="Times New Roman" pitchFamily="18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 err="1">
                  <a:latin typeface="Times New Roman" pitchFamily="18" charset="0"/>
                  <a:cs typeface="+mn-cs"/>
                </a:rPr>
                <a:t>Квиллинг</a:t>
              </a:r>
              <a:r>
                <a:rPr lang="ru-RU" sz="5400" b="1" i="1" dirty="0">
                  <a:latin typeface="Times New Roman" pitchFamily="18" charset="0"/>
                  <a:cs typeface="+mn-cs"/>
                </a:rPr>
                <a:t>.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482" y="4737112"/>
              <a:ext cx="5958119" cy="15629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onotype Corsiva" pitchFamily="66" charset="0"/>
                </a:rPr>
                <a:t>Автор : Абрамова Юлия Анатольевна, </a:t>
              </a:r>
            </a:p>
            <a:p>
              <a:pPr algn="r"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onotype Corsiva" pitchFamily="66" charset="0"/>
                </a:rPr>
                <a:t>Воспитатель</a:t>
              </a:r>
            </a:p>
            <a:p>
              <a:pPr algn="ctr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onotype Corsiva" pitchFamily="66" charset="0"/>
                </a:rPr>
                <a:t>г. Ивантеевка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onotype Corsiva" pitchFamily="66" charset="0"/>
                </a:rPr>
                <a:t>2014</a:t>
              </a: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onotype Corsiva" pitchFamily="66" charset="0"/>
                </a:rPr>
                <a:t>год</a:t>
              </a:r>
            </a:p>
            <a:p>
              <a:pPr algn="r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xfrm>
            <a:off x="1643063" y="428625"/>
            <a:ext cx="5857875" cy="500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smtClean="0"/>
              <a:t>Техника плетения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 bwMode="auto">
          <a:xfrm>
            <a:off x="1214438" y="928688"/>
            <a:ext cx="7472362" cy="5500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smtClean="0"/>
              <a:t>Возьмите полоску двумя пальцами.</a:t>
            </a:r>
          </a:p>
          <a:p>
            <a:pPr eaLnBrk="1" hangingPunct="1"/>
            <a:r>
              <a:rPr lang="ru-RU" sz="1800" smtClean="0"/>
              <a:t>Оттяните с нажимом конец полоски двумя пальцами другой руки, проводя по нему ногтем так, чтобы конец немного изогнулся. Это нужно , чтобы кончик легче наматывался на шило или зубочистку.</a:t>
            </a:r>
          </a:p>
          <a:p>
            <a:pPr eaLnBrk="1" hangingPunct="1"/>
            <a:r>
              <a:rPr lang="ru-RU" sz="1800" smtClean="0"/>
              <a:t>Плотно накрутите несколько витков бумаги на шило.</a:t>
            </a:r>
          </a:p>
          <a:p>
            <a:pPr eaLnBrk="1" hangingPunct="1"/>
            <a:r>
              <a:rPr lang="ru-RU" sz="1800" smtClean="0"/>
              <a:t>Когда диаметр валика станет 3—4 мм, его уже можно снять с шила и дальше крутить вручную.</a:t>
            </a:r>
          </a:p>
          <a:p>
            <a:pPr eaLnBrk="1" hangingPunct="1"/>
            <a:r>
              <a:rPr lang="ru-RU" sz="1800" smtClean="0"/>
              <a:t>Скручивайте плотный диск двумя руками, всё время перехватывай его пальцами, чтобы бумажная лента не распустилась.</a:t>
            </a:r>
          </a:p>
          <a:p>
            <a:pPr eaLnBrk="1" hangingPunct="1"/>
            <a:r>
              <a:rPr lang="ru-RU" sz="1800" smtClean="0"/>
              <a:t>Свернуть всю полоску бумаги.</a:t>
            </a:r>
          </a:p>
          <a:p>
            <a:pPr eaLnBrk="1" hangingPunct="1"/>
            <a:r>
              <a:rPr lang="ru-RU" sz="1800" smtClean="0"/>
              <a:t>Когда бумага вся свернута, расслабьте пальцы и позвольте бумажной спирали немного распуститься.</a:t>
            </a:r>
          </a:p>
          <a:p>
            <a:pPr eaLnBrk="1" hangingPunct="1"/>
            <a:r>
              <a:rPr lang="ru-RU" sz="1800" smtClean="0"/>
              <a:t>Конец полоски приклеить полоской ПВА.</a:t>
            </a:r>
          </a:p>
          <a:p>
            <a:pPr eaLnBrk="1" hangingPunct="1"/>
            <a:r>
              <a:rPr lang="ru-RU" sz="1800" smtClean="0"/>
              <a:t>Если сжать заготовку двумя пальцами, то получим заготовку «капля».</a:t>
            </a:r>
            <a:br>
              <a:rPr lang="ru-RU" sz="1800" smtClean="0"/>
            </a:br>
            <a:endParaRPr lang="ru-RU" sz="1800" smtClean="0"/>
          </a:p>
          <a:p>
            <a:pPr eaLnBrk="1" hangingPunct="1"/>
            <a:r>
              <a:rPr lang="ru-RU" sz="1800" smtClean="0"/>
              <a:t>Заготовкам можно придавать самые различные формы, выполняя сжатия и вмятины. Всего существует 20 базовых элементов, но принцип остаётся тем же: сворачиваем и защипываем.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1785938" y="428625"/>
            <a:ext cx="585787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latin typeface="Georgia" pitchFamily="18" charset="0"/>
                <a:cs typeface="Times New Roman" pitchFamily="18" charset="0"/>
              </a:rPr>
              <a:t>Мои Работы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3814762" cy="5076825"/>
          </a:xfrm>
          <a:noFill/>
          <a:ln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25538"/>
            <a:ext cx="3938587" cy="52546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1643063" y="2500313"/>
            <a:ext cx="6643687" cy="1071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404813"/>
            <a:ext cx="5183187" cy="785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i="1" smtClean="0"/>
              <a:t>История квиллинга.</a:t>
            </a:r>
            <a:endParaRPr lang="ru-RU" sz="3200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 bwMode="auto">
          <a:xfrm>
            <a:off x="1071563" y="1000125"/>
            <a:ext cx="7615237" cy="5126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/>
              <a:t> </a:t>
            </a:r>
            <a:r>
              <a:rPr lang="ru-RU" sz="2000" smtClean="0"/>
              <a:t>Искусство бумагокручения возникло в Европе в конце 14 — начале 15 века. В средневековой Европе монахини создавали изящные медальоны, закручивая на кончике птичьего пера бумагу с позолоченными краями. При близком рассмотрении эти миниатюрные бумажные шедевры создавали полную иллюзию того, что они изготовлены из тонких золотых полосок. К сожалению, бумага — недолговечный материал, и мало что сохранилось от средневековых шедевров. Однако эта древняя техника сохранилась и до наших дней и очень популярна во многих странах мира. Бумагокручение быстро распространилось в Европе, но, потому, что бумага, особенно цветная и высококачественная, была очень дорогим материалом, бумажная пластика стала искусством для дам из высших слоев общества. В самых элитных школах проводились курсы по квиллингу.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xfrm>
            <a:off x="1857375" y="428625"/>
            <a:ext cx="5929313" cy="571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Актуальность проблемы. 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 bwMode="auto">
          <a:xfrm>
            <a:off x="1000125" y="1285875"/>
            <a:ext cx="7686675" cy="4840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Развитие мелкой моторики рук  – одна из актуальных проблем. Решить эту проблему можно с помощью моделирования полосок из бумаги – квиллинга. Это простой вид рукоделия, не требующий больших затрат, доступный каждому. Познакомившись на нашем мастер-классе с простейшими элементами квиллинга, вы сможете увлечь этим  своих детей, и я уверяю Вас, это занятие им очень понравится.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1500188" y="500063"/>
            <a:ext cx="6929437" cy="1000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Преимущества квилинга, как направления декоративно – прикладного искусства:</a:t>
            </a:r>
            <a:endParaRPr lang="ru-RU" sz="280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 bwMode="auto">
          <a:xfrm>
            <a:off x="1214438" y="2000250"/>
            <a:ext cx="7472362" cy="3429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легко доступные для усвоения приемы работы в данной технике, развивающие мелкую моторику;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большая возможность для самовыражения учащихся и проявления творческих способностей;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изделия в технике квилинга  высокохудожественны и гармонично сочетаемы в современном интерьере;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легко изготавливаемые приспособления для выполнения элементов в технике квилинга (на основе зубочистки или пластмассовой трубочки);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относительно дешевые и доступные материалы (цветная офисная бумага и клей ПВА).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1500188" y="428625"/>
            <a:ext cx="7186612" cy="1571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работы:</a:t>
            </a:r>
            <a:r>
              <a:rPr lang="ru-RU" sz="3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u="sng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u="sng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 bwMode="auto">
          <a:xfrm>
            <a:off x="1214438" y="2000250"/>
            <a:ext cx="7472362" cy="4125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всестороннее интеллектуальное и эстетическое развитие детей в процессе овладения элементарными приемами техники квиллинга, как художественного способа конструирования из бумаги.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428625"/>
            <a:ext cx="7500938" cy="92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Материалы и принадлежности для работы: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71563" y="1428750"/>
            <a:ext cx="7572375" cy="5000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smtClean="0">
                <a:solidFill>
                  <a:schemeClr val="tx1"/>
                </a:solidFill>
              </a:rPr>
              <a:t>-Д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вухсторонняя цветная бумага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-Приспособление для закручивания бумажных лент. Это может быть деревянная палочка длиной 10 см и гобеленовой иглы с большим ушком. Воткните остриё иглы в торец палочки и «откусите» кусачками кончик ушка, чтобы осталась щель.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-Клей ПВА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-Зубочистки (используется для нанесения клея на заготовку).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-Ножницы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-Пинцет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-Картон (для создания основного фона картины).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-Линейка с круглыми отверстиями различного диаметра (офицерская).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-Доска или коврик, на котором можно резать,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-Любая подходящая бумага с красивой фактурой - для основы.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-Металлическая линейка.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-Канцелярский нож.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2428875" y="428625"/>
            <a:ext cx="4786313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Бумага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 bwMode="auto">
          <a:xfrm>
            <a:off x="1285875" y="1500188"/>
            <a:ext cx="7400925" cy="4625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smtClean="0"/>
              <a:t>Бумага должна быть цветной с двух сторон. Нарезанную бумагу можно купить в специализированном магазине или нарезать самому. Ширина полосок не должна превышать, обычно, 3-7 мм. Стандартные полоски считаются длиной 27 см, шириной 3 мм. Если нет возможности приобрести специализированную бумагу, то ее можно заменить белой бумагой для принтера (не слишком тонкая) или цветной бумагой для оригами. Из белой отлично крутятся заготовки для снежинок и других зимних узоров. Цветную надо подбирать по плотности и смотреть, целиком ли она прокрашена, т.е. нет ли на срезе белой полосы. Резать можно ножницами по разметке или канцелярским ножом по металлической линейке.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2000250" y="274638"/>
            <a:ext cx="5000625" cy="582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smtClean="0"/>
              <a:t>Основные формы: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 bwMode="auto">
          <a:xfrm>
            <a:off x="1071563" y="714375"/>
            <a:ext cx="7729537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b="1" smtClean="0"/>
              <a:t>спираль</a:t>
            </a:r>
            <a:r>
              <a:rPr lang="ru-RU" sz="1800" smtClean="0"/>
              <a:t> - намотайте узкую полоску бумаги на спицу, сняли, взяв за оба конца, развели в стороны - получилась спираль;</a:t>
            </a:r>
          </a:p>
          <a:p>
            <a:pPr eaLnBrk="1" hangingPunct="1"/>
            <a:r>
              <a:rPr lang="ru-RU" sz="1800" b="1" smtClean="0"/>
              <a:t>тугая спираль </a:t>
            </a:r>
            <a:r>
              <a:rPr lang="ru-RU" sz="1800" smtClean="0"/>
              <a:t>- скрутите ленту и приклейте кончик, не снимая спирали с иглы, чтобы лента не раскрутилась;</a:t>
            </a:r>
          </a:p>
          <a:p>
            <a:pPr eaLnBrk="1" hangingPunct="1"/>
            <a:r>
              <a:rPr lang="ru-RU" sz="1800" b="1" smtClean="0"/>
              <a:t>свободная спираль </a:t>
            </a:r>
            <a:r>
              <a:rPr lang="ru-RU" sz="1800" smtClean="0"/>
              <a:t>- скрутите ленту, снимите спираль с иглы и, прежде чем приклеить конец, дайте ей раскрутиться;</a:t>
            </a:r>
          </a:p>
          <a:p>
            <a:pPr eaLnBrk="1" hangingPunct="1"/>
            <a:r>
              <a:rPr lang="ru-RU" sz="1800" b="1" smtClean="0"/>
              <a:t>капля</a:t>
            </a:r>
            <a:r>
              <a:rPr lang="ru-RU" sz="1800" smtClean="0"/>
              <a:t> - сделайте свободную спираль и сожмите её с одной стороны, чтобы она приобрела форму капли;</a:t>
            </a:r>
          </a:p>
          <a:p>
            <a:pPr eaLnBrk="1" hangingPunct="1"/>
            <a:r>
              <a:rPr lang="ru-RU" sz="1800" b="1" smtClean="0"/>
              <a:t>изогнутая капля </a:t>
            </a:r>
            <a:r>
              <a:rPr lang="ru-RU" sz="1800" smtClean="0"/>
              <a:t>- сделайте каплю и загните её уголок;</a:t>
            </a:r>
          </a:p>
          <a:p>
            <a:pPr eaLnBrk="1" hangingPunct="1"/>
            <a:r>
              <a:rPr lang="ru-RU" sz="1800" b="1" smtClean="0"/>
              <a:t>глаз</a:t>
            </a:r>
            <a:r>
              <a:rPr lang="ru-RU" sz="1800" smtClean="0"/>
              <a:t> - сделайте свободную спираль и сожмите противоположные стороны, придав ей форму глаза:</a:t>
            </a:r>
          </a:p>
          <a:p>
            <a:pPr eaLnBrk="1" hangingPunct="1"/>
            <a:r>
              <a:rPr lang="ru-RU" sz="1800" b="1" smtClean="0"/>
              <a:t>лист</a:t>
            </a:r>
            <a:r>
              <a:rPr lang="ru-RU" sz="1800" smtClean="0"/>
              <a:t> - сделайте свободную спираль и сожмите её в виде глаза и загните уголки в разные стороны;</a:t>
            </a:r>
          </a:p>
          <a:p>
            <a:pPr eaLnBrk="1" hangingPunct="1"/>
            <a:r>
              <a:rPr lang="ru-RU" sz="1800" b="1" smtClean="0"/>
              <a:t>ромб </a:t>
            </a:r>
            <a:r>
              <a:rPr lang="ru-RU" sz="1800" smtClean="0"/>
              <a:t>- сделайте  глаз  и сожмите  оба уголка, чтобы придать заготовке форму ромба;</a:t>
            </a:r>
          </a:p>
          <a:p>
            <a:pPr eaLnBrk="1" hangingPunct="1"/>
            <a:r>
              <a:rPr lang="ru-RU" sz="1800" b="1" smtClean="0"/>
              <a:t>треугольник</a:t>
            </a:r>
            <a:r>
              <a:rPr lang="ru-RU" sz="1800" smtClean="0"/>
              <a:t> - сделайте свободную спираль и сожмите её в трёх местах, чтобы получился треугольник.</a:t>
            </a:r>
          </a:p>
          <a:p>
            <a:pPr eaLnBrk="1" hangingPunct="1"/>
            <a:r>
              <a:rPr lang="ru-RU" sz="1800" smtClean="0"/>
              <a:t>С помощью этих приёмов Вы сможете создать необыкновенные композиции: от простого цветка, до самых изысканных проектов.</a:t>
            </a: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404813"/>
            <a:ext cx="2376488" cy="1511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формы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20482" name="Picture 7" descr="C:\Users\Comp\Downloads\7-1024x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24175"/>
            <a:ext cx="50339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Comp\Downloads\8-1024x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60350"/>
            <a:ext cx="53292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715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Calibri</vt:lpstr>
      <vt:lpstr>Times New Roman</vt:lpstr>
      <vt:lpstr>Monotype Corsiva</vt:lpstr>
      <vt:lpstr>Comic Sans MS</vt:lpstr>
      <vt:lpstr>Georgia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История квиллинга.</vt:lpstr>
      <vt:lpstr>Актуальность проблемы. </vt:lpstr>
      <vt:lpstr>Преимущества квилинга, как направления декоративно – прикладного искусства:</vt:lpstr>
      <vt:lpstr> Цель работы:  </vt:lpstr>
      <vt:lpstr>Материалы и принадлежности для работы:  </vt:lpstr>
      <vt:lpstr>Бумага  </vt:lpstr>
      <vt:lpstr>Основные формы: </vt:lpstr>
      <vt:lpstr>Основные формы </vt:lpstr>
      <vt:lpstr>Техника плетения </vt:lpstr>
      <vt:lpstr>Мои Работы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22</cp:revision>
  <dcterms:created xsi:type="dcterms:W3CDTF">2014-06-15T06:03:36Z</dcterms:created>
  <dcterms:modified xsi:type="dcterms:W3CDTF">2015-04-11T14:27:21Z</dcterms:modified>
</cp:coreProperties>
</file>