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3" r:id="rId5"/>
    <p:sldId id="264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7C72-FF2E-45FE-9B53-FD0D947E1E50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5F0757-9AB6-4381-AA1C-E6A13B68DC7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7C72-FF2E-45FE-9B53-FD0D947E1E50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F0757-9AB6-4381-AA1C-E6A13B68DC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7C72-FF2E-45FE-9B53-FD0D947E1E50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F0757-9AB6-4381-AA1C-E6A13B68DC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7C72-FF2E-45FE-9B53-FD0D947E1E50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F0757-9AB6-4381-AA1C-E6A13B68DC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7C72-FF2E-45FE-9B53-FD0D947E1E50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F0757-9AB6-4381-AA1C-E6A13B68DC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7C72-FF2E-45FE-9B53-FD0D947E1E50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F0757-9AB6-4381-AA1C-E6A13B68DC7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7C72-FF2E-45FE-9B53-FD0D947E1E50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F0757-9AB6-4381-AA1C-E6A13B68DC7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7C72-FF2E-45FE-9B53-FD0D947E1E50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F0757-9AB6-4381-AA1C-E6A13B68DC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7C72-FF2E-45FE-9B53-FD0D947E1E50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F0757-9AB6-4381-AA1C-E6A13B68DC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7C72-FF2E-45FE-9B53-FD0D947E1E50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F0757-9AB6-4381-AA1C-E6A13B68DC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7C72-FF2E-45FE-9B53-FD0D947E1E50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F0757-9AB6-4381-AA1C-E6A13B68DC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2E9B7C72-FF2E-45FE-9B53-FD0D947E1E50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C5F0757-9AB6-4381-AA1C-E6A13B68DC7A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zastavka.ucoz.ru/_ph/25/2/247638362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Тема урока: Человек и информация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86400" y="5319760"/>
            <a:ext cx="3657600" cy="151401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Учитель информатики</a:t>
            </a:r>
          </a:p>
          <a:p>
            <a:r>
              <a:rPr lang="ru-RU" dirty="0" smtClean="0"/>
              <a:t>МОУ «Общеобразовательная средняя школа </a:t>
            </a:r>
            <a:r>
              <a:rPr lang="ru-RU" dirty="0" err="1" smtClean="0"/>
              <a:t>п.Березняки</a:t>
            </a:r>
            <a:r>
              <a:rPr lang="ru-RU" dirty="0" smtClean="0"/>
              <a:t>»</a:t>
            </a:r>
          </a:p>
          <a:p>
            <a:r>
              <a:rPr lang="ru-RU" dirty="0" smtClean="0"/>
              <a:t>Федянов Степан Олегович</a:t>
            </a:r>
            <a:endParaRPr lang="ru-RU" dirty="0"/>
          </a:p>
        </p:txBody>
      </p:sp>
      <p:pic>
        <p:nvPicPr>
          <p:cNvPr id="1026" name="Picture 2" descr="C:\Program Files (x86)\Microsoft Office\CLIPART\PUB60COR\AG00037_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20688"/>
            <a:ext cx="245400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02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Понять: С помощью чего человек получает информацию, какая бывает информация.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66800" y="3861048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dirty="0" smtClean="0"/>
              <a:t>Научиться: Различать виды информации и использовать информацию для решение задач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1580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Вспомним что такое информация?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 smtClean="0"/>
              <a:t>Информация это – восприятие с помощью органов чувств.</a:t>
            </a:r>
          </a:p>
          <a:p>
            <a:pPr marL="45720" indent="0">
              <a:buNone/>
            </a:pPr>
            <a:r>
              <a:rPr lang="ru-RU" dirty="0" smtClean="0"/>
              <a:t>Например: Уши – звук – звуковая информация. С помощью информации мы можем понимать звуки, чувствовать предмет и т.д.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310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1720" y="260648"/>
            <a:ext cx="479214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Физ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-минутка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глаз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 descr="C:\Program Files (x86)\Microsoft Office\CLIPART\PUB60COR\J009919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32856"/>
            <a:ext cx="144016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Program Files (x86)\Microsoft Office\CLIPART\PUB60COR\J01754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122743"/>
            <a:ext cx="2264250" cy="149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48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2 -0.20162 C 0.04201 -0.23981 0.08854 -0.29398 0.1434 -0.29398 C 0.225 -0.29398 0.29149 -0.23773 0.29149 -0.16597 C 0.29149 -0.14282 0.28472 -0.12199 0.27118 -0.10301 C 0.27378 -0.10301 0.01562 0.18102 0.01562 0.1831 C 0.01562 0.18102 -0.24254 -0.10301 -0.24011 -0.10301 C -0.25347 -0.12199 -0.2599 -0.14282 -0.2599 -0.16597 C -0.2599 -0.23773 -0.19375 -0.29398 -0.11007 -0.29398 C -0.05729 -0.29398 -0.01077 -0.23981 0.01562 -0.20162 Z " pathEditMode="relative" rAng="0" ptsTypes="fffffffff">
                                      <p:cBhvr>
                                        <p:cTn id="25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101 -0.00648 C 0.16371 -0.16643 0.2559 -0.30463 0.38003 -0.31389 C 0.49844 -0.32569 0.6092 -0.21875 0.61649 -0.06412 C 0.62604 0.07917 0.54809 0.2125 0.43698 0.22199 C 0.33559 0.2294 0.23923 0.14097 0.23194 0.00764 C 0.22448 -0.11412 0.28941 -0.22824 0.38351 -0.23796 C 0.47048 -0.24444 0.55191 -0.17083 0.55746 -0.05926 C 0.56302 0.04097 0.51128 0.13866 0.43368 0.14306 C 0.36337 0.15046 0.2967 0.09352 0.29097 0.00278 C 0.2875 -0.07801 0.32621 -0.15671 0.38732 -0.16157 C 0.44097 -0.16643 0.49444 -0.12338 0.49844 -0.05393 C 0.50191 0.00556 0.4743 0.06204 0.42969 0.0669 C 0.39288 0.07176 0.35399 0.0456 0.35208 -0.00162 C 0.34844 -0.04028 0.36337 -0.08055 0.3908 -0.08541 C 0.41319 -0.08541 0.43542 -0.07569 0.43889 -0.04977 C 0.44097 -0.0331 0.43698 -0.01597 0.42604 -0.00903 C 0.42083 -0.00648 0.41684 -0.00648 0.41146 -0.00903 " pathEditMode="relative" rAng="0" ptsTypes="fffffffffffffffff">
                                      <p:cBhvr>
                                        <p:cTn id="2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78" y="-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899 0.10682 C -0.17899 0.19584 -0.12621 0.26798 -0.06181 0.26798 C 0.01424 0.26798 0.04167 0.18775 0.0533 0.13919 L 0.0651 0.07445 C 0.07691 0.0259 0.10608 -0.0541 0.19201 -0.0541 C 0.24688 -0.0541 0.30938 0.0178 0.30938 0.10682 C 0.30938 0.19584 0.24688 0.26798 0.19201 0.26798 C 0.10608 0.26798 0.07691 0.18775 0.0651 0.13919 L 0.0533 0.07445 C 0.04167 0.0259 0.01424 -0.0541 -0.06181 -0.0541 C -0.12621 -0.0541 -0.17899 0.0178 -0.17899 0.10682 Z " pathEditMode="relative" rAng="0" ptsTypes="ffFffffFfff">
                                      <p:cBhvr>
                                        <p:cTn id="43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2 -0.11283 C 0.04774 -0.06265 0.09548 -0.01063 0.13437 0.00995 C 0.19236 0.04324 0.24878 0.05596 0.25972 0.03908 C 0.2684 0.02266 0.22934 -0.01942 0.17083 -0.05271 C 0.13177 -0.07329 0.06093 -0.08786 -0.00157 -0.08971 C -0.06198 -0.08786 -0.13542 -0.07329 -0.17448 -0.05271 C -0.23264 -0.01942 -0.2717 0.02266 -0.26077 0.03908 C -0.24983 0.05596 -0.19393 0.04324 -0.13768 0.00995 C -0.09879 -0.01063 -0.04913 -0.06265 -0.01875 -0.11283 C 0.01337 -0.16508 0.03524 -0.23398 0.03524 -0.27722 C 0.03524 -0.34427 0.02014 -0.3963 -0.00157 -0.3963 C -0.02101 -0.3963 -0.03837 -0.34427 -0.03837 -0.27722 C -0.03837 -0.23398 -0.01476 -0.16508 0.01562 -0.11283 Z " pathEditMode="relative" rAng="0" ptsTypes="fffffffffffff">
                                      <p:cBhvr>
                                        <p:cTn id="47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" y="-57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Program Files (x86)\Microsoft Office\CLIPART\PUB60COR\J02876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348880"/>
            <a:ext cx="2560309" cy="212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35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972 0.01041 C 0.12968 -0.01598 0.15 -0.04514 0.16979 -0.08172 C 0.22378 -0.18681 0.23836 -0.28866 0.19861 -0.30463 C 0.15833 -0.32315 0.0809 -0.24977 0.02673 -0.14491 C -0.00191 -0.08936 -0.01893 -0.03727 -0.02483 0.00231 C -0.03334 0.03379 -0.03629 0.0655 -0.03629 0.10185 C -0.03629 0.22037 0.00086 0.31736 0.04427 0.31736 C 0.08698 0.31736 0.12413 0.22037 0.12413 0.10185 C 0.12413 0.04675 0.11562 -0.00579 0.10121 -0.04213 C 0.09531 -0.07385 0.0809 -0.10764 0.06406 -0.14213 C 0.00694 -0.24977 -0.07049 -0.32315 -0.11094 -0.30463 C -0.15052 -0.28635 -0.13594 -0.18681 -0.079 -0.07917 C -0.05625 -0.02917 -0.02483 0.0125 0.00694 0.04189 C 0.02968 0.06782 0.05555 0.09166 0.08975 0.11527 C 0.19271 0.19143 0.29531 0.22523 0.3243 0.19351 C 0.35017 0.16273 0.29288 0.07569 0.18958 0.00231 C 0.14705 -0.02917 0.10121 -0.05325 0.06406 -0.06875 C 0.02968 -0.08473 -0.01354 -0.09723 -0.0592 -0.10533 C -0.18473 -0.13149 -0.29341 -0.12362 -0.30191 -0.08172 C -0.3132 -0.04213 -0.2191 0.01041 -0.09341 0.03611 C -0.03629 0.04675 0.0184 0.05208 0.06111 0.04976 C 0.09826 0.04976 0.13836 0.04421 0.18107 0.03611 C 0.30694 0.01041 0.40191 -0.04514 0.38975 -0.08473 C 0.38125 -0.12362 0.27257 -0.13473 0.14705 -0.10764 C 0.08698 -0.09514 0.03229 -0.07686 -0.00452 -0.05556 C -0.03629 -0.03959 -0.06754 -0.0213 -0.10191 0.00231 C -0.20209 0.07847 -0.26233 0.16273 -0.23351 0.19351 C -0.20764 0.22523 -0.10191 0.19143 -0.00191 0.11759 C 0.04652 0.08148 0.08698 0.04421 0.10972 0.01041 Z " pathEditMode="relative" rAng="0" ptsTypes="fffffffffffffffffffffffffffff">
                                      <p:cBhvr>
                                        <p:cTn id="13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5" y="-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8292" y="869504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Задание: Напиши в тетради какая бывает информация.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32415" y="836712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 Прочитай в учебнике на странице от 8-9.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04864"/>
            <a:ext cx="3456384" cy="445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186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Посмотри таблицу. Подумай можно-ли ещё использовать слова.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5675032"/>
              </p:ext>
            </p:extLst>
          </p:nvPr>
        </p:nvGraphicFramePr>
        <p:xfrm>
          <a:off x="899592" y="2276872"/>
          <a:ext cx="73152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  <a:gridCol w="24384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Органы чувств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Как мы получаем информацию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Какие слова мы используем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Глаза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Смотрим</a:t>
                      </a:r>
                      <a:r>
                        <a:rPr lang="ru-RU" baseline="0" dirty="0" smtClean="0"/>
                        <a:t> и видим объект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Круглый, цветной,</a:t>
                      </a:r>
                      <a:r>
                        <a:rPr lang="ru-RU" baseline="0" dirty="0" smtClean="0"/>
                        <a:t> яркий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Уши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Слушаем и</a:t>
                      </a:r>
                      <a:r>
                        <a:rPr lang="ru-RU" baseline="0" dirty="0" smtClean="0"/>
                        <a:t> слышим звук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Резкий,</a:t>
                      </a:r>
                      <a:r>
                        <a:rPr lang="ru-RU" baseline="0" dirty="0" smtClean="0"/>
                        <a:t> громкий, мелодичный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Нос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Нюхаем</a:t>
                      </a:r>
                      <a:r>
                        <a:rPr lang="ru-RU" baseline="0" dirty="0" smtClean="0"/>
                        <a:t> и ощущаем запах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Слабый, сильный, приятный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Язык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Пробуем и ощущаем</a:t>
                      </a:r>
                      <a:r>
                        <a:rPr lang="ru-RU" baseline="0" dirty="0" smtClean="0"/>
                        <a:t> вкус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Сладкий,</a:t>
                      </a:r>
                      <a:r>
                        <a:rPr lang="ru-RU" baseline="0" dirty="0" smtClean="0"/>
                        <a:t> кислый, солёный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Кожа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Ощущаем объект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Мягкий, жесткий, горячий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467544" y="541452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Прочитай на странице 11 и 12 зачем человеку органы чувств.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132856"/>
            <a:ext cx="3455987" cy="444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36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Домашняя работа: Страница 12-14.Сделай задание на странице 12.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862" y="2412251"/>
            <a:ext cx="3455987" cy="444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354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315200" cy="1154097"/>
          </a:xfrm>
        </p:spPr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72816"/>
            <a:ext cx="7315200" cy="3539527"/>
          </a:xfrm>
        </p:spPr>
        <p:txBody>
          <a:bodyPr/>
          <a:lstStyle/>
          <a:p>
            <a:r>
              <a:rPr lang="ru-RU" dirty="0"/>
              <a:t>Матвеева Н.В., </a:t>
            </a:r>
            <a:r>
              <a:rPr lang="ru-RU" dirty="0" err="1"/>
              <a:t>Челак</a:t>
            </a:r>
            <a:r>
              <a:rPr lang="ru-RU" dirty="0"/>
              <a:t> Е.Н. «Информатика 3 класс»  ФГОС. Бином 2012 г</a:t>
            </a:r>
            <a:endParaRPr lang="ru-RU" dirty="0">
              <a:solidFill>
                <a:srgbClr val="800000"/>
              </a:solidFill>
              <a:hlinkClick r:id="rId2"/>
            </a:endParaRPr>
          </a:p>
          <a:p>
            <a:r>
              <a:rPr lang="ru-RU" dirty="0" smtClean="0"/>
              <a:t>Человек бегущий по земле. Коллекция </a:t>
            </a:r>
            <a:r>
              <a:rPr lang="en-US" dirty="0" smtClean="0"/>
              <a:t>Microsoft Office</a:t>
            </a:r>
            <a:endParaRPr lang="ru-RU" dirty="0" smtClean="0"/>
          </a:p>
          <a:p>
            <a:r>
              <a:rPr lang="ru-RU" dirty="0" smtClean="0"/>
              <a:t>Цапля. Коллекция </a:t>
            </a:r>
            <a:r>
              <a:rPr lang="en-US" dirty="0" smtClean="0"/>
              <a:t>Microsoft Office</a:t>
            </a:r>
          </a:p>
          <a:p>
            <a:r>
              <a:rPr lang="ru-RU" dirty="0" smtClean="0"/>
              <a:t>Цветок. Коллекция </a:t>
            </a:r>
            <a:r>
              <a:rPr lang="en-US" dirty="0" smtClean="0"/>
              <a:t>Microsoft Office</a:t>
            </a:r>
          </a:p>
          <a:p>
            <a:r>
              <a:rPr lang="ru-RU" dirty="0" smtClean="0"/>
              <a:t>Тарелка. Коллекция </a:t>
            </a:r>
            <a:r>
              <a:rPr lang="en-US" dirty="0" smtClean="0"/>
              <a:t>Microsoft Office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22096" y="2967335"/>
            <a:ext cx="329981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Урок</a:t>
            </a:r>
          </a:p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Окончен.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841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4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96</TotalTime>
  <Words>230</Words>
  <Application>Microsoft Office PowerPoint</Application>
  <PresentationFormat>Экран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Перспектива</vt:lpstr>
      <vt:lpstr>Тема урока: Человек и информация</vt:lpstr>
      <vt:lpstr>Понять: С помощью чего человек получает информацию, какая бывает информация.</vt:lpstr>
      <vt:lpstr>Вспомним что такое информация? </vt:lpstr>
      <vt:lpstr>Презентация PowerPoint</vt:lpstr>
      <vt:lpstr>Презентация PowerPoint</vt:lpstr>
      <vt:lpstr>Задание: Напиши в тетради какая бывает информация.</vt:lpstr>
      <vt:lpstr>Посмотри таблицу. Подумай можно-ли ещё использовать слова. </vt:lpstr>
      <vt:lpstr>Домашняя работа: Страница 12-14.Сделай задание на странице 12.</vt:lpstr>
      <vt:lpstr>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Человек и информация</dc:title>
  <dc:creator>user</dc:creator>
  <cp:lastModifiedBy>user</cp:lastModifiedBy>
  <cp:revision>10</cp:revision>
  <dcterms:created xsi:type="dcterms:W3CDTF">2015-04-11T13:27:57Z</dcterms:created>
  <dcterms:modified xsi:type="dcterms:W3CDTF">2015-04-11T15:04:27Z</dcterms:modified>
</cp:coreProperties>
</file>