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2575" autoAdjust="0"/>
  </p:normalViewPr>
  <p:slideViewPr>
    <p:cSldViewPr>
      <p:cViewPr varScale="1">
        <p:scale>
          <a:sx n="74" d="100"/>
          <a:sy n="74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267D2A-32B9-402E-9558-796592DD259C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451649-D5D1-454A-B96A-21CFC5C46C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67D2A-32B9-402E-9558-796592DD259C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51649-D5D1-454A-B96A-21CFC5C46C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67D2A-32B9-402E-9558-796592DD259C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51649-D5D1-454A-B96A-21CFC5C46C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67D2A-32B9-402E-9558-796592DD259C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51649-D5D1-454A-B96A-21CFC5C46C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67D2A-32B9-402E-9558-796592DD259C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51649-D5D1-454A-B96A-21CFC5C46C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67D2A-32B9-402E-9558-796592DD259C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51649-D5D1-454A-B96A-21CFC5C46C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67D2A-32B9-402E-9558-796592DD259C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51649-D5D1-454A-B96A-21CFC5C46C7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67D2A-32B9-402E-9558-796592DD259C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51649-D5D1-454A-B96A-21CFC5C46C7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67D2A-32B9-402E-9558-796592DD259C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51649-D5D1-454A-B96A-21CFC5C46C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0267D2A-32B9-402E-9558-796592DD259C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51649-D5D1-454A-B96A-21CFC5C46C7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267D2A-32B9-402E-9558-796592DD259C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451649-D5D1-454A-B96A-21CFC5C46C7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0267D2A-32B9-402E-9558-796592DD259C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7451649-D5D1-454A-B96A-21CFC5C46C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0099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урока: Источники и приёмники информации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060848" y="114130"/>
            <a:ext cx="11881320" cy="2204864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 информатики</a:t>
            </a:r>
          </a:p>
          <a:p>
            <a:r>
              <a:rPr lang="ru-RU" dirty="0" smtClean="0"/>
              <a:t>МОУ «Общеобразовательная средняя школа </a:t>
            </a:r>
          </a:p>
          <a:p>
            <a:r>
              <a:rPr lang="ru-RU" dirty="0" err="1" smtClean="0"/>
              <a:t>п.Краснуха</a:t>
            </a:r>
            <a:endParaRPr lang="ru-RU" dirty="0" smtClean="0"/>
          </a:p>
          <a:p>
            <a:r>
              <a:rPr lang="ru-RU" dirty="0" smtClean="0"/>
              <a:t>Федянов Степан Олегович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-1469166" y="279345"/>
            <a:ext cx="109452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могут-ли мальчики  приёмниками информации и источниками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64904"/>
            <a:ext cx="3384376" cy="31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9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 smtClean="0"/>
              <a:t>Мальчик говорит мальчику информацию</a:t>
            </a:r>
          </a:p>
          <a:p>
            <a:pPr marL="109728" indent="0">
              <a:buNone/>
            </a:pPr>
            <a:r>
              <a:rPr lang="ru-RU" dirty="0" smtClean="0"/>
              <a:t>Человек даёт команду собаке</a:t>
            </a:r>
          </a:p>
          <a:p>
            <a:pPr marL="109728" indent="0">
              <a:buNone/>
            </a:pPr>
            <a:r>
              <a:rPr lang="ru-RU" dirty="0" smtClean="0"/>
              <a:t>Петя смотрит телевизор</a:t>
            </a:r>
          </a:p>
          <a:p>
            <a:pPr marL="109728" indent="0">
              <a:buNone/>
            </a:pPr>
            <a:r>
              <a:rPr lang="ru-RU" dirty="0" smtClean="0"/>
              <a:t>Компьютер получает смс</a:t>
            </a:r>
          </a:p>
          <a:p>
            <a:pPr marL="109728" indent="0">
              <a:buNone/>
            </a:pPr>
            <a:r>
              <a:rPr lang="ru-RU" dirty="0" smtClean="0"/>
              <a:t>Мышка (компьютерная) даёт команду компьютеру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Приведи пример источников и приемников информации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Что лишнее в списке?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648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 smtClean="0"/>
              <a:t>Источники информации бывают разными. Компьютер получает смс от другого компьютера. То-есть источник информации второй компьютер, а первый приёмник.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пример: Компьютер получает смс подходит 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3324205" cy="428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3483" y="337880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Прочитай на странице 15 и 16</a:t>
            </a:r>
          </a:p>
          <a:p>
            <a:r>
              <a:rPr lang="ru-RU" sz="4000" dirty="0" smtClean="0"/>
              <a:t>О источниках и приёмниках информации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989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  <p:bldP spid="3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Книги -  это источники информации, также компьютер, телевизор.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Запиши это высказывание в тетрадь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3846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Задание: </a:t>
            </a:r>
            <a:r>
              <a:rPr lang="ru-RU" dirty="0"/>
              <a:t>Н</a:t>
            </a:r>
            <a:r>
              <a:rPr lang="ru-RU" dirty="0" smtClean="0"/>
              <a:t>айди в интернете информацию о источниках и приёмниках информации</a:t>
            </a:r>
            <a:br>
              <a:rPr lang="ru-RU" dirty="0" smtClean="0"/>
            </a:br>
            <a:r>
              <a:rPr lang="ru-RU" dirty="0" smtClean="0"/>
              <a:t>и сделай доклад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90811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Домашняя работа: Страница 16-19.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3925887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71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Мальчики. Учебник БИНОМ информатики 3 класс 1 часть</a:t>
            </a:r>
          </a:p>
          <a:p>
            <a:r>
              <a:rPr lang="ru-RU" sz="2800" dirty="0"/>
              <a:t>Матвеева Н.В., </a:t>
            </a:r>
            <a:r>
              <a:rPr lang="ru-RU" sz="2800" dirty="0" err="1"/>
              <a:t>Челак</a:t>
            </a:r>
            <a:r>
              <a:rPr lang="ru-RU" sz="2800" dirty="0"/>
              <a:t> Е.Н. «Информатика 3 </a:t>
            </a:r>
            <a:r>
              <a:rPr lang="ru-RU" sz="2800" dirty="0" smtClean="0"/>
              <a:t>класс 1 часть»  </a:t>
            </a:r>
            <a:r>
              <a:rPr lang="ru-RU" sz="2800" dirty="0"/>
              <a:t>ФГОС. Бином 2012 </a:t>
            </a:r>
          </a:p>
          <a:p>
            <a:r>
              <a:rPr lang="ru-RU" sz="2800" dirty="0" smtClean="0"/>
              <a:t>Картинка учебника.</a:t>
            </a:r>
            <a:r>
              <a:rPr lang="ru-RU" sz="2800" dirty="0"/>
              <a:t> Учебник БИНОМ информатики 3 класс 1 часть</a:t>
            </a:r>
          </a:p>
          <a:p>
            <a:endParaRPr lang="ru-RU" sz="2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91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</TotalTime>
  <Words>168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Тема урока: Источники и приёмники информации</vt:lpstr>
      <vt:lpstr>Приведи пример источников и приемников информации</vt:lpstr>
      <vt:lpstr>Почему пример: Компьютер получает смс подходит ?</vt:lpstr>
      <vt:lpstr>Книги -  это источники информации, также компьютер, телевизор. </vt:lpstr>
      <vt:lpstr>Задание: Найди в интернете информацию о источниках и приёмниках информации и сделай доклад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Источники и приёмники информации</dc:title>
  <dc:creator>user</dc:creator>
  <cp:lastModifiedBy>user</cp:lastModifiedBy>
  <cp:revision>5</cp:revision>
  <dcterms:created xsi:type="dcterms:W3CDTF">2015-04-12T03:26:52Z</dcterms:created>
  <dcterms:modified xsi:type="dcterms:W3CDTF">2015-04-12T04:17:50Z</dcterms:modified>
</cp:coreProperties>
</file>