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sldIdLst>
    <p:sldId id="256" r:id="rId4"/>
    <p:sldId id="271" r:id="rId5"/>
    <p:sldId id="259" r:id="rId6"/>
    <p:sldId id="266" r:id="rId7"/>
    <p:sldId id="260" r:id="rId8"/>
    <p:sldId id="257" r:id="rId9"/>
    <p:sldId id="258" r:id="rId10"/>
    <p:sldId id="262" r:id="rId11"/>
    <p:sldId id="265" r:id="rId12"/>
    <p:sldId id="263" r:id="rId13"/>
    <p:sldId id="261" r:id="rId14"/>
    <p:sldId id="264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2019E-F696-4916-AFC4-D9ABCF40B91F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C3B3B-24DF-40BB-B5D5-B8D6AB0B6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3B3B-24DF-40BB-B5D5-B8D6AB0B660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40228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51597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91117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31587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97939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2145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6089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1100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3037383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20207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96426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90161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5622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6836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33345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13150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28532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4974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89522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65479426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20296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93070"/>
      </p:ext>
    </p:extLst>
  </p:cSld>
  <p:clrMapOvr>
    <a:masterClrMapping/>
  </p:clrMapOvr>
  <p:transition spd="slow" advTm="30000">
    <p:push dir="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 advTm="40000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40000">
    <p:wipe dir="d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30000">
    <p:push dir="u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26.03.2015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4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30000">
    <p:push dir="u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CC6600"/>
                </a:solidFill>
                <a:latin typeface="Monotype Corsiva" pitchFamily="66" charset="0"/>
              </a:rPr>
              <a:t>История РСЧС.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7649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/>
              <a:t>8</a:t>
            </a:r>
            <a:r>
              <a:rPr lang="ru-RU" sz="3600" b="1" dirty="0" smtClean="0"/>
              <a:t>. Российский корпус спасателей создан: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27 декабря 1990 года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 ноября 1991 года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8 мая 1993 года</a:t>
            </a:r>
          </a:p>
          <a:p>
            <a:pPr>
              <a:buNone/>
            </a:pPr>
            <a:endParaRPr lang="ru-RU" sz="3600" b="1" dirty="0" smtClean="0">
              <a:solidFill>
                <a:schemeClr val="hlink"/>
              </a:solidFill>
            </a:endParaRPr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ransition spd="med" advTm="25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9</a:t>
            </a:r>
            <a:r>
              <a:rPr lang="ru-RU" sz="3200" b="1" dirty="0" smtClean="0"/>
              <a:t>. Государственный комитет по делам гражданской обороны, чрезвычайным ситуациям и ликвидации последствий стихийных бедствий при Президенте РСФСР (ГКЧС РСФСР) создан: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200" b="1" dirty="0" smtClean="0"/>
              <a:t>27 декабря 1990 года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200" b="1" dirty="0" smtClean="0"/>
              <a:t>19 ноября 1991 года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200" b="1" dirty="0" smtClean="0"/>
              <a:t>8 мая 1993 года</a:t>
            </a:r>
            <a:endParaRPr lang="ru-RU" sz="3200" b="1" dirty="0"/>
          </a:p>
        </p:txBody>
      </p:sp>
    </p:spTree>
  </p:cSld>
  <p:clrMapOvr>
    <a:masterClrMapping/>
  </p:clrMapOvr>
  <p:transition spd="med" advTm="4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10</a:t>
            </a:r>
            <a:r>
              <a:rPr lang="ru-RU" sz="3600" b="1" dirty="0" smtClean="0"/>
              <a:t>. ГКЧС РСФСР преобразован в МЧС России в:</a:t>
            </a:r>
          </a:p>
          <a:p>
            <a:pPr marL="742950" indent="-742950">
              <a:buFont typeface="+mj-lt"/>
              <a:buAutoNum type="alphaLcPeriod"/>
            </a:pPr>
            <a:r>
              <a:rPr lang="ru-RU" sz="3600" b="1" dirty="0" smtClean="0">
                <a:latin typeface="+mj-lt"/>
              </a:rPr>
              <a:t>Апреле 1986 года.</a:t>
            </a:r>
          </a:p>
          <a:p>
            <a:pPr marL="742950" indent="-742950">
              <a:buFont typeface="+mj-lt"/>
              <a:buAutoNum type="alphaLcPeriod"/>
            </a:pPr>
            <a:r>
              <a:rPr lang="ru-RU" sz="3600" b="1" dirty="0" smtClean="0">
                <a:latin typeface="+mj-lt"/>
              </a:rPr>
              <a:t>Январе 1994 года. </a:t>
            </a:r>
            <a:endParaRPr lang="ru-RU" sz="3600" b="1" u="sng" dirty="0" smtClean="0">
              <a:latin typeface="+mj-lt"/>
            </a:endParaRPr>
          </a:p>
          <a:p>
            <a:pPr marL="742950" indent="-742950">
              <a:buFont typeface="+mj-lt"/>
              <a:buAutoNum type="alphaLcPeriod"/>
            </a:pPr>
            <a:r>
              <a:rPr lang="ru-RU" sz="3600" b="1" dirty="0" smtClean="0">
                <a:latin typeface="+mj-lt"/>
              </a:rPr>
              <a:t>Декабре 1997 года.</a:t>
            </a:r>
          </a:p>
        </p:txBody>
      </p:sp>
    </p:spTree>
  </p:cSld>
  <p:clrMapOvr>
    <a:masterClrMapping/>
  </p:clrMapOvr>
  <p:transition spd="med" advTm="3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Проверка теста.</a:t>
            </a:r>
          </a:p>
          <a:p>
            <a:pPr marL="0" indent="0"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72806"/>
              </p:ext>
            </p:extLst>
          </p:nvPr>
        </p:nvGraphicFramePr>
        <p:xfrm>
          <a:off x="611560" y="1397000"/>
          <a:ext cx="8064900" cy="242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</a:tblGrid>
              <a:tr h="10520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 anchor="ctr"/>
                </a:tc>
              </a:tr>
              <a:tr h="10520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en-US" sz="2800" dirty="0" smtClean="0"/>
                        <a:t>a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0331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Оценка за тест:</a:t>
            </a:r>
          </a:p>
          <a:p>
            <a:endParaRPr lang="ru-RU" sz="3200" dirty="0">
              <a:solidFill>
                <a:srgbClr val="C00000"/>
              </a:solidFill>
            </a:endParaRPr>
          </a:p>
          <a:p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34897"/>
              </p:ext>
            </p:extLst>
          </p:nvPr>
        </p:nvGraphicFramePr>
        <p:xfrm>
          <a:off x="539550" y="1397000"/>
          <a:ext cx="7992890" cy="289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4"/>
                <a:gridCol w="1296144"/>
                <a:gridCol w="1296144"/>
                <a:gridCol w="1296144"/>
                <a:gridCol w="1296144"/>
              </a:tblGrid>
              <a:tr h="14480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правильных ответов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0-4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5-6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7-8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9-10</a:t>
                      </a:r>
                      <a:endParaRPr lang="ru-RU" sz="3200" dirty="0"/>
                    </a:p>
                  </a:txBody>
                  <a:tcPr anchor="ctr"/>
                </a:tc>
              </a:tr>
              <a:tr h="14480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88542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35576"/>
              </p:ext>
            </p:extLst>
          </p:nvPr>
        </p:nvGraphicFramePr>
        <p:xfrm>
          <a:off x="1300420" y="1628800"/>
          <a:ext cx="6852200" cy="3685068"/>
        </p:xfrm>
        <a:graphic>
          <a:graphicData uri="http://schemas.openxmlformats.org/drawingml/2006/table">
            <a:tbl>
              <a:tblPr firstRow="1" bandRow="1"/>
              <a:tblGrid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  <a:gridCol w="685220"/>
              </a:tblGrid>
              <a:tr h="92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2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исправлений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12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1328" y="419996"/>
            <a:ext cx="80643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Бланк ответов.</a:t>
            </a:r>
            <a:endParaRPr lang="ru-RU" alt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Фамилия Имя:_____________________ Класс________</a:t>
            </a:r>
            <a:endParaRPr lang="ru-RU" alt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74311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1. Гражданская оборона СССР была создана в: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1932 году.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</a:t>
            </a:r>
            <a:r>
              <a:rPr lang="en-US" sz="3600" b="1" dirty="0" smtClean="0"/>
              <a:t>61 </a:t>
            </a:r>
            <a:r>
              <a:rPr lang="ru-RU" sz="3600" b="1" dirty="0" smtClean="0"/>
              <a:t>году.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1968 году.</a:t>
            </a:r>
          </a:p>
        </p:txBody>
      </p:sp>
    </p:spTree>
  </p:cSld>
  <p:clrMapOvr>
    <a:masterClrMapping/>
  </p:clrMapOvr>
  <p:transition spd="med" advTm="25000">
    <p:wipe dir="d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2</a:t>
            </a:r>
            <a:r>
              <a:rPr lang="ru-RU" sz="3600" b="1" dirty="0" smtClean="0"/>
              <a:t>. Постановление СНК СССР </a:t>
            </a:r>
          </a:p>
          <a:p>
            <a:pPr>
              <a:buNone/>
            </a:pPr>
            <a:r>
              <a:rPr lang="ru-RU" sz="3600" b="1" dirty="0" smtClean="0"/>
              <a:t>"О противовоздушной обороне СССР», было издано в:</a:t>
            </a:r>
          </a:p>
          <a:p>
            <a:pPr marL="0" indent="276225">
              <a:buFont typeface="+mj-lt"/>
              <a:buAutoNum type="alphaLcPeriod"/>
              <a:tabLst>
                <a:tab pos="179388" algn="l"/>
              </a:tabLst>
            </a:pPr>
            <a:r>
              <a:rPr lang="ru-RU" sz="3600" b="1" dirty="0" smtClean="0"/>
              <a:t> 1918 году.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1932 году. 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1962 году.</a:t>
            </a:r>
          </a:p>
          <a:p>
            <a:pPr>
              <a:buNone/>
            </a:pPr>
            <a:endParaRPr lang="ru-RU" sz="3600" b="1" dirty="0" smtClean="0"/>
          </a:p>
          <a:p>
            <a:endParaRPr lang="ru-RU" sz="3600" dirty="0"/>
          </a:p>
        </p:txBody>
      </p:sp>
    </p:spTree>
  </p:cSld>
  <p:clrMapOvr>
    <a:masterClrMapping/>
  </p:clrMapOvr>
  <p:transition spd="med" advTm="25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85725" indent="274638">
              <a:buNone/>
            </a:pPr>
            <a:r>
              <a:rPr lang="en-US" sz="3600" b="1" dirty="0" smtClean="0"/>
              <a:t>3</a:t>
            </a:r>
            <a:r>
              <a:rPr lang="ru-RU" sz="3600" b="1" dirty="0" smtClean="0"/>
              <a:t>. С чем связано появление Гражданской обороны СССР:</a:t>
            </a:r>
          </a:p>
          <a:p>
            <a:pPr marL="85725" indent="274638">
              <a:buFont typeface="+mj-lt"/>
              <a:buAutoNum type="alphaLcPeriod"/>
            </a:pPr>
            <a:r>
              <a:rPr lang="ru-RU" sz="3600" b="1" dirty="0" smtClean="0"/>
              <a:t> С развитием бактериологического оружия.</a:t>
            </a:r>
          </a:p>
          <a:p>
            <a:pPr marL="85725" indent="274638">
              <a:buFont typeface="+mj-lt"/>
              <a:buAutoNum type="alphaLcPeriod"/>
            </a:pPr>
            <a:r>
              <a:rPr lang="ru-RU" sz="3600" b="1" dirty="0" smtClean="0"/>
              <a:t> С развитием химического оружия.</a:t>
            </a:r>
          </a:p>
          <a:p>
            <a:pPr marL="85725" indent="274638">
              <a:buFont typeface="+mj-lt"/>
              <a:buAutoNum type="alphaLcPeriod"/>
            </a:pPr>
            <a:r>
              <a:rPr lang="ru-RU" sz="3600" b="1" dirty="0" smtClean="0"/>
              <a:t> С развитием ядерного оружия.</a:t>
            </a:r>
            <a:endParaRPr lang="ru-RU" sz="3600" b="1" dirty="0"/>
          </a:p>
        </p:txBody>
      </p:sp>
    </p:spTree>
  </p:cSld>
  <p:clrMapOvr>
    <a:masterClrMapping/>
  </p:clrMapOvr>
  <p:transition spd="med" advTm="3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996952"/>
            <a:ext cx="8183880" cy="30380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pPr marL="95250" indent="295275">
              <a:buNone/>
            </a:pPr>
            <a:r>
              <a:rPr lang="en-US" sz="3600" b="1" dirty="0" smtClean="0"/>
              <a:t>4</a:t>
            </a:r>
            <a:r>
              <a:rPr lang="ru-RU" sz="3600" b="1" dirty="0" smtClean="0"/>
              <a:t>. Воззвание Комитета революционной обороны Петрограда "К населению Петрограда и его окрестностей» было издано в:</a:t>
            </a:r>
          </a:p>
          <a:p>
            <a:pPr marL="0" indent="539750">
              <a:buFont typeface="+mj-lt"/>
              <a:buAutoNum type="alphaLcPeriod"/>
            </a:pPr>
            <a:r>
              <a:rPr lang="ru-RU" sz="3600" b="1" dirty="0" smtClean="0"/>
              <a:t>1918 году.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1932 году.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1941 году.</a:t>
            </a:r>
          </a:p>
          <a:p>
            <a:pPr marL="514350" indent="-514350">
              <a:buFont typeface="+mj-lt"/>
              <a:buAutoNum type="alphaLcPeriod"/>
            </a:pPr>
            <a:endParaRPr lang="ru-RU" sz="3600" dirty="0"/>
          </a:p>
        </p:txBody>
      </p:sp>
    </p:spTree>
  </p:cSld>
  <p:clrMapOvr>
    <a:masterClrMapping/>
  </p:clrMapOvr>
  <p:transition spd="med" advTm="3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5</a:t>
            </a:r>
            <a:r>
              <a:rPr lang="ru-RU" sz="3600" b="1" dirty="0" smtClean="0"/>
              <a:t>. С чем связано появление противовоздушной обороны в СССР.</a:t>
            </a:r>
          </a:p>
          <a:p>
            <a:pPr marL="473075" indent="-473075">
              <a:buFont typeface="+mj-lt"/>
              <a:buAutoNum type="alphaLcPeriod"/>
            </a:pPr>
            <a:r>
              <a:rPr lang="ru-RU" sz="3600" b="1" dirty="0" smtClean="0"/>
              <a:t>С развитием кораблестроения.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С развитием судостроения.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С развитием авиации.</a:t>
            </a:r>
          </a:p>
          <a:p>
            <a:pPr marL="514350" indent="-514350">
              <a:buNone/>
            </a:pPr>
            <a:endParaRPr lang="ru-RU" sz="3600" b="1" dirty="0" smtClean="0"/>
          </a:p>
        </p:txBody>
      </p:sp>
    </p:spTree>
  </p:cSld>
  <p:clrMapOvr>
    <a:masterClrMapping/>
  </p:clrMapOvr>
  <p:transition spd="med" advTm="3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6. Государственная структура, обеспечивающая систему мероприятий по защите и подготовке к ней населения, материальных и культурных ценностей на территории РФ от опасностей, возникающих при ведении военных действий, называется</a:t>
            </a:r>
            <a:r>
              <a:rPr lang="ru-RU" sz="3600" dirty="0" smtClean="0"/>
              <a:t> </a:t>
            </a:r>
          </a:p>
          <a:p>
            <a:pPr>
              <a:lnSpc>
                <a:spcPct val="80000"/>
              </a:lnSpc>
              <a:buNone/>
            </a:pPr>
            <a:endParaRPr lang="ru-RU" sz="3600" dirty="0" smtClean="0"/>
          </a:p>
          <a:p>
            <a:pPr marL="742950" indent="-742950">
              <a:lnSpc>
                <a:spcPct val="80000"/>
              </a:lnSpc>
              <a:buFont typeface="+mj-lt"/>
              <a:buAutoNum type="alphaLcPeriod"/>
            </a:pPr>
            <a:r>
              <a:rPr lang="ru-RU" sz="3600" dirty="0" smtClean="0"/>
              <a:t> </a:t>
            </a:r>
            <a:r>
              <a:rPr lang="ru-RU" sz="3600" b="1" dirty="0" smtClean="0"/>
              <a:t>РСЧС;</a:t>
            </a:r>
          </a:p>
          <a:p>
            <a:pPr marL="742950" indent="-742950">
              <a:lnSpc>
                <a:spcPct val="80000"/>
              </a:lnSpc>
              <a:buFont typeface="+mj-lt"/>
              <a:buAutoNum type="alphaLcPeriod"/>
            </a:pPr>
            <a:r>
              <a:rPr lang="ru-RU" sz="3600" b="1" dirty="0" smtClean="0"/>
              <a:t> Гражданская оборона; </a:t>
            </a:r>
          </a:p>
          <a:p>
            <a:pPr marL="742950" indent="-742950">
              <a:lnSpc>
                <a:spcPct val="80000"/>
              </a:lnSpc>
              <a:buFont typeface="+mj-lt"/>
              <a:buAutoNum type="alphaLcPeriod"/>
            </a:pPr>
            <a:r>
              <a:rPr lang="ru-RU" sz="3600" b="1" dirty="0" smtClean="0"/>
              <a:t>Вооруженные силы РФ </a:t>
            </a:r>
            <a:endParaRPr lang="ru-RU" sz="3600" b="1" dirty="0"/>
          </a:p>
        </p:txBody>
      </p:sp>
    </p:spTree>
  </p:cSld>
  <p:clrMapOvr>
    <a:masterClrMapping/>
  </p:clrMapOvr>
  <p:transition spd="med" advTm="40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/>
              <a:t>7</a:t>
            </a:r>
            <a:r>
              <a:rPr lang="ru-RU" sz="3600" b="1" dirty="0" smtClean="0"/>
              <a:t>. Назовите организацию, которая в государственном масштабе отвечает за предупреждение и ликвидацию чрезвычайных ситуаций в мирное время: 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 ГО; 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 МЧС;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3600" b="1" dirty="0" smtClean="0"/>
              <a:t> РСЧС. </a:t>
            </a:r>
            <a:endParaRPr lang="ru-RU" sz="3600" b="1" dirty="0"/>
          </a:p>
        </p:txBody>
      </p:sp>
    </p:spTree>
  </p:cSld>
  <p:clrMapOvr>
    <a:masterClrMapping/>
  </p:clrMapOvr>
  <p:transition spd="med" advTm="35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C0000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259</TotalTime>
  <Words>338</Words>
  <Application>Microsoft Office PowerPoint</Application>
  <PresentationFormat>Экран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Аспект</vt:lpstr>
      <vt:lpstr>1_Аспект</vt:lpstr>
      <vt:lpstr>2_Аспект</vt:lpstr>
      <vt:lpstr>История РСЧС.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РСЧС. </dc:title>
  <dc:creator>Сергей</dc:creator>
  <cp:lastModifiedBy>deVice</cp:lastModifiedBy>
  <cp:revision>23</cp:revision>
  <dcterms:created xsi:type="dcterms:W3CDTF">2014-01-21T04:38:27Z</dcterms:created>
  <dcterms:modified xsi:type="dcterms:W3CDTF">2015-03-26T11:59:29Z</dcterms:modified>
</cp:coreProperties>
</file>