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4" r:id="rId2"/>
    <p:sldId id="288" r:id="rId3"/>
    <p:sldId id="289" r:id="rId4"/>
    <p:sldId id="258" r:id="rId5"/>
    <p:sldId id="260" r:id="rId6"/>
    <p:sldId id="262" r:id="rId7"/>
    <p:sldId id="264" r:id="rId8"/>
    <p:sldId id="276" r:id="rId9"/>
    <p:sldId id="287" r:id="rId10"/>
    <p:sldId id="278" r:id="rId11"/>
    <p:sldId id="279" r:id="rId12"/>
    <p:sldId id="280" r:id="rId13"/>
    <p:sldId id="29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64" d="100"/>
          <a:sy n="64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3D74-0848-434D-854F-F0B88A953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40A0B-998F-40BF-93AE-04AB4804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7E577-ACAE-40B4-BD89-E798E7526A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97CC36-BC47-478B-BA88-FC3EEC59C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964999-62B9-43BD-A4F1-6EF21E4D9A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3B25-C417-4854-AF26-3AA25600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E174E3-7C10-4C32-9EC8-141CE1898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7649-FE79-432D-8FF9-4EE53BA86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F180-19C3-4B61-9E37-E025989DD9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2462-886C-42DD-BD12-374277D85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DA39-38D4-43F2-90E2-985AD44FC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8F5E8-C7C6-40AA-8E1B-7466D3171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5CC-D870-455C-A213-6F0001BE6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23B9C7-AD4F-4C1E-A2E2-DB21F8B2E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6" r:id="rId13"/>
  </p:sldLayoutIdLst>
  <p:transition spd="slow" advClick="0" advTm="7000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52"/>
            <a:ext cx="235267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Владелец\Pictures\Новая папка\ки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428892" cy="161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7929618" cy="14716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Домашние животные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643314"/>
            <a:ext cx="6858048" cy="24288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Выполнил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Лисогор</a:t>
            </a:r>
            <a:r>
              <a:rPr lang="ru-RU" dirty="0" smtClean="0">
                <a:solidFill>
                  <a:srgbClr val="00B050"/>
                </a:solidFill>
              </a:rPr>
              <a:t> Оксана Михайловна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 Место работы</a:t>
            </a:r>
            <a:r>
              <a:rPr lang="ru-RU" dirty="0" smtClean="0">
                <a:solidFill>
                  <a:srgbClr val="00B050"/>
                </a:solidFill>
              </a:rPr>
              <a:t>: ГБОУ ООШ </a:t>
            </a:r>
            <a:r>
              <a:rPr lang="ru-RU" dirty="0" smtClean="0">
                <a:solidFill>
                  <a:srgbClr val="00B050"/>
                </a:solidFill>
              </a:rPr>
              <a:t>№9 структурное  подразделение </a:t>
            </a:r>
            <a:r>
              <a:rPr lang="ru-RU" dirty="0" smtClean="0">
                <a:solidFill>
                  <a:srgbClr val="00B050"/>
                </a:solidFill>
              </a:rPr>
              <a:t>Детский </a:t>
            </a:r>
            <a:r>
              <a:rPr lang="ru-RU" dirty="0" smtClean="0">
                <a:solidFill>
                  <a:srgbClr val="00B050"/>
                </a:solidFill>
              </a:rPr>
              <a:t>сад «Родничок»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Должность : воспитатель.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Новокуйбышевск </a:t>
            </a:r>
            <a:r>
              <a:rPr lang="ru-RU" dirty="0" smtClean="0">
                <a:solidFill>
                  <a:srgbClr val="00B050"/>
                </a:solidFill>
              </a:rPr>
              <a:t>201</a:t>
            </a:r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ru-RU" dirty="0" smtClean="0">
                <a:solidFill>
                  <a:srgbClr val="00B050"/>
                </a:solidFill>
              </a:rPr>
              <a:t>г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5124" name="Picture 4" descr="C:\Users\Владелец\Pictures\Новая папка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85794"/>
            <a:ext cx="2647950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коз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86322"/>
            <a:ext cx="190345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2004" y="4786322"/>
            <a:ext cx="1997713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Голоса домашних животных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388" y="1268413"/>
            <a:ext cx="5329237" cy="54737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Кто похлебку съел мою?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Свинка хрюкает: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                        (Хрю-хрю)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Молочка налили мало!-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Кот мяукал: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                   (Мяу-мяу)</a:t>
            </a:r>
          </a:p>
        </p:txBody>
      </p:sp>
      <p:pic>
        <p:nvPicPr>
          <p:cNvPr id="4098" name="Picture 2" descr="C:\Users\Владелец\Pictures\Новая папка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572008"/>
            <a:ext cx="238125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235267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79388" y="260350"/>
            <a:ext cx="5400675" cy="633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Хватай вора за рукав! –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Пес залаял: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                   (Гав-гав-гав)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Мой хозяин далеко!-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Ржет лошадка: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                      (</a:t>
            </a:r>
            <a:r>
              <a:rPr lang="ru-RU" dirty="0" err="1" smtClean="0">
                <a:solidFill>
                  <a:srgbClr val="00B050"/>
                </a:solidFill>
              </a:rPr>
              <a:t>И-го-го</a:t>
            </a:r>
            <a:r>
              <a:rPr lang="ru-RU" dirty="0">
                <a:solidFill>
                  <a:srgbClr val="00B05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Где теленок, не пойму? –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Замычит корова: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                            </a:t>
            </a: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dirty="0" err="1" smtClean="0">
                <a:solidFill>
                  <a:srgbClr val="00B050"/>
                </a:solidFill>
              </a:rPr>
              <a:t>Му-у-у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5001" name="Picture 9" descr="0_717ca_32863aa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428868"/>
            <a:ext cx="247565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13" descr="index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86446" y="4500570"/>
            <a:ext cx="297496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290"/>
            <a:ext cx="2688291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501123" cy="36433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Используемые источники: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картинки животных – интернет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загадки – Т. А. Шорыгина «Домашние животные. Какие они?»</a:t>
            </a:r>
          </a:p>
          <a:p>
            <a:pPr>
              <a:buFont typeface="Wingdings" pitchFamily="2" charset="2"/>
              <a:buNone/>
            </a:pPr>
            <a:endParaRPr lang="ru-RU" sz="2000" dirty="0"/>
          </a:p>
          <a:p>
            <a:pPr>
              <a:buFont typeface="Wingdings" pitchFamily="2" charset="2"/>
              <a:buNone/>
            </a:pPr>
            <a:endParaRPr lang="ru-RU" sz="2000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28"/>
            <a:ext cx="392504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4500570"/>
            <a:ext cx="8501122" cy="32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Благодарю всех за внимание.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57486" y="214290"/>
            <a:ext cx="8229600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Ц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ЕЛИ.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Формировать понятие «домашние животные».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</a:rPr>
              <a:t>Воспитывать интерес к «домашним животным».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72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rgbClr val="00B050"/>
                </a:solidFill>
              </a:rPr>
              <a:t>Развивать умственную операцию «обобщение»,выделяя существенные признаки различных домашних животных.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1" y="260351"/>
            <a:ext cx="4105274" cy="288289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B050"/>
                </a:solidFill>
                <a:effectLst/>
              </a:rPr>
              <a:t>Я хозяину служу –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B050"/>
                </a:solidFill>
                <a:effectLst/>
              </a:rPr>
              <a:t>Дом хозяйский сторожу,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B050"/>
                </a:solidFill>
                <a:effectLst/>
              </a:rPr>
              <a:t>Я рычу и громко лаю,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B050"/>
                </a:solidFill>
                <a:effectLst/>
              </a:rPr>
              <a:t>И чужих я прогоняю.</a:t>
            </a:r>
          </a:p>
        </p:txBody>
      </p:sp>
      <p:pic>
        <p:nvPicPr>
          <p:cNvPr id="9" name="Picture 2" descr="C:\Users\Владелец\Pictures\Новая папка\кис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1432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328614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Содержимое 13" descr="index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715008" y="4357694"/>
            <a:ext cx="3214710" cy="229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66667E-6 C 0.00278 0.02222 0.00555 0.04745 0.01094 0.06874 C 0.01458 0.11782 0.01823 0.17499 0.00625 0.22291 C 0.00225 0.26527 -0.00799 0.31064 -0.03125 0.34166 C -0.03334 0.35022 -0.03663 0.35347 -0.04219 0.35833 C -0.04479 0.36874 -0.05087 0.37407 -0.05625 0.38124 C -0.06927 0.3986 -0.08525 0.43171 -0.10313 0.43958 C -0.11841 0.45995 -0.14236 0.45902 -0.1625 0.46041 C -0.17309 0.45995 -0.20729 0.46018 -0.225 0.45624 C -0.24219 0.45254 -0.2592 0.44698 -0.27656 0.44374 C -0.2915 0.43703 -0.3066 0.43009 -0.32188 0.42499 C -0.32396 0.4243 -0.33056 0.42222 -0.33281 0.42083 C -0.33455 0.41967 -0.33577 0.41759 -0.3375 0.41666 C -0.34306 0.41388 -0.34931 0.41388 -0.35469 0.41041 C -0.35747 0.40856 -0.35972 0.40578 -0.3625 0.40416 C -0.37101 0.39907 -0.36823 0.40578 -0.37813 0.39791 C -0.38299 0.39397 -0.38716 0.38888 -0.39219 0.38541 C -0.39983 0.38032 -0.4099 0.3787 -0.41719 0.37291 C -0.42604 0.36573 -0.43525 0.35902 -0.44531 0.35624 C -0.454 0.3486 -0.46302 0.33703 -0.46875 0.32499 C -0.47483 0.31203 -0.46945 0.32175 -0.47344 0.30833 C -0.47587 0.30022 -0.47952 0.29282 -0.48281 0.28541 C -0.48472 0.27268 -0.48941 0.26157 -0.49375 0.24999 C -0.49896 0.2361 -0.50139 0.22129 -0.50781 0.20833 C -0.51233 0.18402 -0.51771 0.15995 -0.52188 0.13541 C -0.525 0.11712 -0.52674 0.09907 -0.53125 0.08124 C -0.53229 0.07083 -0.53351 0.0618 -0.53594 0.05208 C -0.53646 0.04444 -0.53646 0.0368 -0.5375 0.02916 C -0.53802 0.02476 -0.54063 0.01666 -0.54063 0.01666 C -0.54271 -0.00556 -0.5441 -0.02802 -0.54688 -0.05001 C -0.54844 -0.10209 -0.55469 -0.15417 -0.55469 -0.20626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57158" y="428604"/>
            <a:ext cx="4857784" cy="26432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Хоть и бархатные лапки,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Но зовут меня «царапкой»,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Мышек ловко я ловлю,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Молоко из блюдца пью.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Владелец\Pictures\Новая папка\ки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328614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Владелец\Pictures\Новая папка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75897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143380"/>
            <a:ext cx="324167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0.00314 0.00834 0.004 0.01968 0.00782 0.02709 C 0.00886 0.02917 0.01025 0.03102 0.01095 0.03334 C 0.01234 0.03727 0.0132 0.04167 0.01407 0.04584 C 0.01459 0.04861 0.01477 0.05162 0.01564 0.05417 C 0.01633 0.05648 0.01807 0.05811 0.01876 0.06042 C 0.02015 0.06436 0.02084 0.06875 0.02189 0.07292 C 0.02241 0.07523 0.02432 0.07686 0.02501 0.07917 C 0.0264 0.08311 0.02709 0.0875 0.02814 0.09167 C 0.02866 0.09375 0.0297 0.09792 0.0297 0.09792 C 0.03282 0.15718 0.03282 0.14908 0.03282 0.24167 C 0.03282 0.32709 0.0382 0.30348 0.0297 0.3375 C 0.02779 0.35949 0.02379 0.38172 0.0172 0.40209 C 0.01546 0.40718 0.01268 0.41158 0.01095 0.41667 C 0.008 0.42547 0.00626 0.43403 5E-6 0.43959 C -0.00641 0.45695 -0.0158 0.47084 -0.025 0.48542 C -0.02934 0.49236 -0.0316 0.49885 -0.0375 0.50417 C -0.04201 0.52199 -0.03385 0.49283 -0.05 0.525 C -0.06372 0.55255 -0.0922 0.55417 -0.11407 0.55834 C -0.12569 0.55764 -0.14931 0.55787 -0.16406 0.55417 C -0.17656 0.55116 -0.18924 0.54584 -0.20157 0.54167 C -0.20695 0.53704 -0.21095 0.53542 -0.2172 0.53334 C -0.22501 0.52639 -0.23334 0.52269 -0.2422 0.51875 C -0.24636 0.51042 -0.24914 0.51065 -0.25626 0.50834 C -0.26234 0.50209 -0.26598 0.49838 -0.27345 0.49561 C -0.2823 0.48843 -0.29324 0.47732 -0.30313 0.47292 C -0.31043 0.4632 -0.30591 0.46829 -0.3172 0.45834 C -0.32293 0.45324 -0.32223 0.44908 -0.32657 0.44144 C -0.33473 0.42755 -0.34532 0.41436 -0.35313 0.4 C -0.35626 0.39422 -0.358 0.38727 -0.36095 0.38125 C -0.36685 0.36922 -0.37397 0.35811 -0.3797 0.34584 C -0.38629 0.33195 -0.39254 0.31736 -0.40001 0.30417 C -0.40331 0.29074 -0.41216 0.27431 -0.41876 0.2625 C -0.42206 0.24908 -0.42952 0.23843 -0.43282 0.225 C -0.4356 0.21389 -0.43786 0.20278 -0.44063 0.19167 C -0.44411 0.15023 -0.45018 0.1176 -0.46095 0.07917 C -0.46425 0.0676 -0.46373 0.05186 -0.46876 0.04167 C -0.47935 0.02037 -0.46234 0.05556 -0.47501 0.025 C -0.48074 0.01135 -0.48855 -0.00347 -0.49688 -0.01458 C -0.50348 -0.02338 -0.51789 -0.02731 -0.52657 -0.03125 C -0.5297 -0.0368 -0.53178 -0.04375 -0.53595 -0.04791 C -0.53803 -0.05 -0.54029 -0.05162 -0.5422 -0.05416 C -0.54845 -0.0625 -0.54671 -0.06342 -0.55626 -0.06666 C -0.56199 -0.05532 -0.56702 -0.04814 -0.57501 -0.03958 C -0.57796 -0.03634 -0.58438 -0.03125 -0.58438 -0.03125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11398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Игра «Считай и называй»</a:t>
            </a:r>
            <a:br>
              <a:rPr lang="ru-RU" sz="40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>(помоги сосчитать и назвать животных)</a:t>
            </a:r>
          </a:p>
        </p:txBody>
      </p:sp>
      <p:pic>
        <p:nvPicPr>
          <p:cNvPr id="2053" name="Picture 5" descr="C:\Users\Владелец\Pictures\Новая папка\big_photo_anjela_arnol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3048279" cy="237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143380"/>
            <a:ext cx="414340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274169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7905750" cy="106362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   </a:t>
            </a:r>
            <a:r>
              <a:rPr lang="ru-RU" dirty="0">
                <a:solidFill>
                  <a:srgbClr val="00B050"/>
                </a:solidFill>
              </a:rPr>
              <a:t>«Какая картинка лишняя?»</a:t>
            </a:r>
          </a:p>
        </p:txBody>
      </p:sp>
      <p:pic>
        <p:nvPicPr>
          <p:cNvPr id="58372" name="Picture 4" descr="Ёж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3143272" cy="2469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4" name="Picture 6" descr="бельчо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214710" cy="241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5" name="Picture 7" descr="55946102_1267614337_photo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3214710" cy="2410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Владелец\Pictures\Новая папка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332318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C -0.11805 0.00694 -0.23507 0.02616 -0.35312 0.03333 C -0.38316 0.03912 -0.41354 0.04028 -0.44375 0.04375 C -0.46614 0.0463 -0.48871 0.05069 -0.51094 0.05417 C -0.56719 0.06319 -0.62951 0.05833 -0.68437 0.05833 " pathEditMode="relative" ptsTypes="ffffA">
                                      <p:cBhvr>
                                        <p:cTn id="6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85720" y="214290"/>
            <a:ext cx="4232289" cy="280194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У меня есть пятачок,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Вместо хвостика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крючок,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В луже я лежать люблю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B050"/>
                </a:solidFill>
              </a:rPr>
              <a:t>И похрюкивать: «Хрю! Хрю!»</a:t>
            </a:r>
          </a:p>
        </p:txBody>
      </p:sp>
      <p:pic>
        <p:nvPicPr>
          <p:cNvPr id="78856" name="Picture 8" descr="свинья ма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3929090" cy="267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7" name="Picture 9" descr="ко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3714776" cy="234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8" name="Picture 10" descr="л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85992"/>
            <a:ext cx="352742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Владелец\Pictures\Новая папка\кис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3000360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-0.01823 -0.00347 -0.0309 -0.01505 -0.04687 -0.025 C -0.06684 -0.03727 -0.0868 -0.05301 -0.10312 -0.07292 C -0.1375 -0.11505 -0.16059 -0.17037 -0.19375 -0.21458 C -0.19635 -0.21806 -0.19757 -0.22338 -0.2 -0.22708 C -0.20642 -0.23681 -0.21545 -0.24444 -0.22187 -0.25417 C -0.23784 -0.27778 -0.21944 -0.25787 -0.23437 -0.27292 C -0.23732 -0.28495 -0.24791 -0.29653 -0.25468 -0.30625 C -0.25868 -0.31204 -0.26718 -0.32292 -0.26718 -0.32292 C -0.27135 -0.33958 -0.2651 -0.32014 -0.27343 -0.33125 C -0.27691 -0.33588 -0.27847 -0.34259 -0.28125 -0.34792 C -0.29253 -0.36944 -0.3033 -0.38981 -0.31562 -0.41042 C -0.32066 -0.43079 -0.33177 -0.45093 -0.34062 -0.46875 C -0.34635 -0.48009 -0.35087 -0.49236 -0.35937 -0.5 C -0.3625 -0.51227 -0.3585 -0.50093 -0.36562 -0.51042 C -0.37066 -0.51713 -0.37465 -0.52662 -0.37968 -0.53333 C -0.38159 -0.53588 -0.38403 -0.53727 -0.38593 -0.53958 C -0.39028 -0.54491 -0.39375 -0.55162 -0.39843 -0.55625 C -0.40278 -0.56042 -0.40573 -0.56435 -0.41093 -0.56667 C -0.41493 -0.56852 -0.42343 -0.57083 -0.42343 -0.57083 C -0.44791 -0.56944 -0.47378 -0.56458 -0.49843 -0.56458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ще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214950"/>
            <a:ext cx="2357454" cy="136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телё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2429285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4291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Помоги малышу найти свою маму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               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7" name="Picture 9" descr="коров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200262" cy="166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собака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221504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котё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000108"/>
            <a:ext cx="2500330" cy="165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ко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143512"/>
            <a:ext cx="2197101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59 -0.01132 C 0.11163 -0.01593 0.125 -0.02841 0.13073 -0.02956 C 0.13437 -0.03025 0.1375 -0.02563 0.14114 -0.02517 C 0.16632 -0.02125 0.21701 -0.01593 0.21701 -0.01593 C 0.23333 -0.00854 0.23437 -0.00023 0.24461 0.01617 C 0.26666 0.0515 0.24461 0.00993 0.2618 0.04365 C 0.26302 0.04827 0.26371 0.05312 0.26527 0.05751 C 0.26701 0.06236 0.27205 0.06559 0.27205 0.07113 C 0.27205 0.0843 0.25694 0.09053 0.25139 0.09423 C 0.25798 0.12032 0.24635 0.12286 0.24114 0.14919 C 0.23819 0.1642 0.23646 0.17991 0.2342 0.19515 C 0.24531 0.21709 0.23576 0.20508 0.25833 0.2134 C 0.27361 0.21894 0.28784 0.22679 0.30312 0.23187 C 0.31007 0.22887 0.31718 0.22656 0.32378 0.22263 C 0.3276 0.22032 0.33021 0.21524 0.3342 0.2134 C 0.34427 0.20901 0.35486 0.20716 0.36527 0.20416 C 0.38611 0.2097 0.40711 0.21363 0.42725 0.22263 C 0.43455 0.2515 0.43385 0.24134 0.42378 0.29146 C 0.42274 0.29677 0.42048 0.30231 0.41701 0.30508 C 0.41076 0.31016 0.39618 0.31432 0.39618 0.31432 C 0.38159 0.34411 0.37725 0.38129 0.38593 0.41524 C 0.38715 0.42587 0.38993 0.43649 0.38941 0.44735 C 0.38889 0.45843 0.38246 0.47945 0.38246 0.47945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01271 C 0.1934 -0.02194 0.04687 -0.00346 0.28889 0.00347 C 0.30833 0.00786 0.32812 0.00809 0.3474 0.01271 C 0.36059 0.01594 0.37587 0.02541 0.38889 0.03118 C 0.40868 0.03996 0.43056 0.04712 0.45087 0.05405 C 0.45781 0.06005 0.46458 0.06629 0.47153 0.07229 C 0.475 0.07529 0.48194 0.08153 0.48194 0.08153 C 0.48993 0.11363 0.48663 0.09977 0.49219 0.12287 C 0.49358 0.1291 0.49948 0.13164 0.5026 0.13649 C 0.50521 0.14065 0.50712 0.14573 0.50955 0.15035 C 0.51076 0.15797 0.51146 0.16582 0.51302 0.17321 C 0.51493 0.18245 0.51979 0.2007 0.51979 0.2007 C 0.51736 0.21455 0.51927 0.23072 0.51302 0.24204 C 0.50868 0.24989 0.49913 0.24827 0.49219 0.25127 C 0.47274 0.25982 0.48628 0.2552 0.45434 0.26051 C 0.42083 0.28245 0.38056 0.28361 0.34392 0.288 C 0.32101 0.26721 0.29392 0.25866 0.27153 0.23742 C 0.26684 0.23303 0.26198 0.22887 0.25781 0.22379 C 0.25052 0.21502 0.23715 0.19631 0.23715 0.19631 C 0.2316 0.17391 0.23229 0.18361 0.23715 0.15035 C 0.24323 0.1097 0.23681 0.11987 0.25434 0.10439 C 0.25556 0.09839 0.25486 0.091 0.25781 0.08615 C 0.26007 0.08245 0.2658 0.08522 0.26806 0.08153 C 0.27101 0.07668 0.26944 0.06883 0.27153 0.06328 C 0.27535 0.05335 0.28073 0.04481 0.28542 0.03557 C 0.2875 0.03164 0.28733 0.02633 0.28889 0.02194 C 0.29479 0.00624 0.29531 0.00832 0.30608 -0.00092 C 0.3099 -0.03117 0.30781 -0.0351 0.32326 -0.05612 C 0.32899 -0.08637 0.32778 -0.10254 0.3474 -0.12032 C 0.35382 -0.15427 0.35816 -0.18983 0.33368 -0.212 C 0.33247 -0.21662 0.33281 -0.2224 0.33021 -0.22586 C 0.32587 -0.23164 0.31858 -0.23117 0.31302 -0.23487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 0.00485 C 0.16875 0.0194 0.11875 -0.003 0.15486 0.01825 C 0.17326 0.02956 0.19705 0.03741 0.21701 0.04134 C 0.2342 0.0448 0.26875 0.05058 0.26875 0.05058 C 0.29652 0.05982 0.32639 0.0649 0.35486 0.06905 C 0.41146 0.06097 0.41701 0.08014 0.43767 0.03233 C 0.43975 0.02748 0.44236 0.0231 0.44461 0.01825 C 0.46267 0.02656 0.45191 0.02587 0.47552 0.00485 C 0.47899 0.00185 0.48246 -0.00138 0.48593 -0.00439 C 0.48941 -0.00739 0.49618 -0.01386 0.49618 -0.01386 C 0.49843 -0.01963 0.50121 -0.02563 0.50312 -0.03187 C 0.5059 -0.04111 0.50486 -0.05242 0.51007 -0.05935 C 0.51354 -0.06397 0.51701 -0.06859 0.52048 -0.07321 C 0.53107 -0.11778 0.52465 -0.16674 0.51354 -0.21085 C 0.51475 -0.24457 0.51788 -0.27806 0.51701 -0.31178 C 0.51666 -0.32148 0.51007 -0.32956 0.51007 -0.33926 C 0.51007 -0.35196 0.51475 -0.36374 0.51701 -0.37598 C 0.51823 -0.38199 0.52048 -0.39423 0.52048 -0.39423 C 0.5151 -0.44734 0.51771 -0.49261 0.47899 -0.51824 C 0.47725 -0.52286 0.46909 -0.54573 0.46527 -0.55035 C 0.45798 -0.55912 0.44114 -0.57321 0.44114 -0.57321 C 0.43889 -0.57921 0.43784 -0.5866 0.4342 -0.59145 C 0.41823 -0.6127 0.40312 -0.58891 0.38593 -0.58707 C 0.37222 -0.58545 0.35833 -0.58406 0.34461 -0.58245 C 0.34149 -0.58129 0.32448 -0.57621 0.32048 -0.57321 C 0.29236 -0.55173 0.31927 -0.56466 0.29618 -0.55496 C 0.27239 -0.50693 0.28194 -0.53834 0.28593 -0.45404 C 0.28107 -0.41847 0.28663 -0.3963 0.2618 -0.38522 C 0.26302 -0.36536 0.2625 -0.34503 0.26527 -0.3254 C 0.26753 -0.30947 0.29288 -0.2933 0.29288 -0.2933 C 0.29514 -0.28868 0.29791 -0.28476 0.29965 -0.27968 C 0.3026 -0.2709 0.30052 -0.2575 0.30659 -0.25219 C 0.31805 -0.24203 0.31701 -0.2485 0.31701 -0.23834 " pathEditMode="relative" ptsTypes="ffffffffff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235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Домашние животные</vt:lpstr>
      <vt:lpstr>ЦЕЛИ.</vt:lpstr>
      <vt:lpstr>Задачи.</vt:lpstr>
      <vt:lpstr>Слайд 4</vt:lpstr>
      <vt:lpstr>Слайд 5</vt:lpstr>
      <vt:lpstr>Игра «Считай и называй» (помоги сосчитать и назвать животных)</vt:lpstr>
      <vt:lpstr>   «Какая картинка лишняя?»</vt:lpstr>
      <vt:lpstr>Слайд 8</vt:lpstr>
      <vt:lpstr>Слайд 9</vt:lpstr>
      <vt:lpstr>Голоса домашних животных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Admin</cp:lastModifiedBy>
  <cp:revision>34</cp:revision>
  <dcterms:created xsi:type="dcterms:W3CDTF">2012-05-18T17:36:39Z</dcterms:created>
  <dcterms:modified xsi:type="dcterms:W3CDTF">2015-02-04T04:10:38Z</dcterms:modified>
</cp:coreProperties>
</file>