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85" r:id="rId5"/>
    <p:sldId id="28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510F4E"/>
    <a:srgbClr val="008000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C0543-0776-4D0D-BB5B-CF2B2E41A36E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6F8F6-FD1F-43BA-99CD-9DA3FF9B9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1412776"/>
            <a:ext cx="4464496" cy="2448272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Секреты</a:t>
            </a:r>
            <a:b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общения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476672"/>
            <a:ext cx="7858180" cy="9001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Вежливых слов не одно и не два,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Помни и знай эти чудо-слова: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700808"/>
            <a:ext cx="633670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/>
              <a:t>       </a:t>
            </a:r>
            <a:r>
              <a:rPr lang="ru-RU" sz="2800" dirty="0" smtClean="0"/>
              <a:t>Слова </a:t>
            </a:r>
            <a:r>
              <a:rPr lang="ru-RU" sz="2800" dirty="0" smtClean="0">
                <a:solidFill>
                  <a:srgbClr val="008000"/>
                </a:solidFill>
              </a:rPr>
              <a:t>«до свидания», </a:t>
            </a:r>
            <a:r>
              <a:rPr lang="ru-RU" sz="2800" dirty="0" smtClean="0">
                <a:solidFill>
                  <a:srgbClr val="FF0000"/>
                </a:solidFill>
              </a:rPr>
              <a:t>«спасибо», </a:t>
            </a:r>
          </a:p>
          <a:p>
            <a:r>
              <a:rPr lang="ru-RU" sz="2800" dirty="0" smtClean="0"/>
              <a:t>      </a:t>
            </a:r>
            <a:r>
              <a:rPr lang="ru-RU" sz="2800" dirty="0" smtClean="0">
                <a:solidFill>
                  <a:srgbClr val="510F4E"/>
                </a:solidFill>
              </a:rPr>
              <a:t>«простите», </a:t>
            </a:r>
            <a:r>
              <a:rPr lang="ru-RU" sz="2800" dirty="0" smtClean="0">
                <a:solidFill>
                  <a:srgbClr val="0070C0"/>
                </a:solidFill>
              </a:rPr>
              <a:t>«пожалуйста»,</a:t>
            </a:r>
          </a:p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     «здравствуйте» </a:t>
            </a:r>
            <a:r>
              <a:rPr lang="ru-RU" sz="2800" dirty="0" smtClean="0"/>
              <a:t>- щедро дарите,</a:t>
            </a:r>
          </a:p>
          <a:p>
            <a:r>
              <a:rPr lang="ru-RU" sz="2800" dirty="0" smtClean="0"/>
              <a:t>      Без них невозможно прожить.</a:t>
            </a:r>
          </a:p>
          <a:p>
            <a:r>
              <a:rPr lang="ru-RU" sz="2800" dirty="0" smtClean="0"/>
              <a:t>      Слова эти нужно с улыбкой дарить.</a:t>
            </a:r>
          </a:p>
          <a:p>
            <a:pPr>
              <a:buNone/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картинки\детские картинки-блестяшки анимашки\blpnbehbcsipdrwdzspfo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357158" y="3500438"/>
            <a:ext cx="2214578" cy="2952771"/>
          </a:xfrm>
          <a:prstGeom prst="rect">
            <a:avLst/>
          </a:prstGeom>
          <a:noFill/>
        </p:spPr>
      </p:pic>
      <p:pic>
        <p:nvPicPr>
          <p:cNvPr id="15" name="Picture 2" descr="D:\картинки\детские картинки-блестяшки анимашки\7321f3a4ae3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20272" y="3768198"/>
            <a:ext cx="2123728" cy="308980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4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f_4ee668485a8c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53540" cy="6858000"/>
          </a:xfrm>
        </p:spPr>
      </p:pic>
      <p:sp>
        <p:nvSpPr>
          <p:cNvPr id="7" name="Овальная выноска 6"/>
          <p:cNvSpPr/>
          <p:nvPr/>
        </p:nvSpPr>
        <p:spPr>
          <a:xfrm>
            <a:off x="4427984" y="764704"/>
            <a:ext cx="4716016" cy="5112568"/>
          </a:xfrm>
          <a:prstGeom prst="wedgeEllipseCallout">
            <a:avLst>
              <a:gd name="adj1" fmla="val -90740"/>
              <a:gd name="adj2" fmla="val -247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Я – злая старуха Шапокляк, люблю вредничать, пакостить.</a:t>
            </a:r>
            <a:endParaRPr lang="ru-RU" sz="16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Что  вы тут о дружбе говорите! Нехорошо это дружить! Подумайте сами!</a:t>
            </a:r>
            <a:endParaRPr lang="ru-RU" sz="16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Это же со всеми делиться надо, купил себе конфет, мороженое и с другом делись? Игрушками, книгами делись. Это что хорошо? А друг, если тонет, так что вместе с ним тонуть. Помогать ему в беде? Посмеяться над другом нельзя. Ссориться нельзя, спорить нельзя, жадничать нельзя, зазнаваться нельзя. Зачем же она эта </a:t>
            </a:r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дружба нужна?</a:t>
            </a:r>
            <a:endParaRPr lang="ru-RU" sz="1600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Вербальное</a:t>
            </a:r>
            <a:r>
              <a:rPr lang="ru-RU" dirty="0" smtClean="0"/>
              <a:t>    </a:t>
            </a:r>
            <a:r>
              <a:rPr lang="ru-RU" dirty="0" smtClean="0">
                <a:solidFill>
                  <a:srgbClr val="FF0000"/>
                </a:solidFill>
              </a:rPr>
              <a:t>Невербальное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" name="Содержимое 11" descr="deti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76300" y="1777206"/>
            <a:ext cx="3200400" cy="4171950"/>
          </a:xfrm>
        </p:spPr>
      </p:pic>
      <p:pic>
        <p:nvPicPr>
          <p:cNvPr id="13" name="Содержимое 12" descr="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1960" y="1844824"/>
            <a:ext cx="4644516" cy="4104456"/>
          </a:xfrm>
        </p:spPr>
      </p:pic>
      <p:sp>
        <p:nvSpPr>
          <p:cNvPr id="14" name="Стрелка вниз 13"/>
          <p:cNvSpPr/>
          <p:nvPr/>
        </p:nvSpPr>
        <p:spPr>
          <a:xfrm>
            <a:off x="2339752" y="1124744"/>
            <a:ext cx="21602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084168" y="1124744"/>
            <a:ext cx="2076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1643050"/>
            <a:ext cx="7929586" cy="15716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Пусть</a:t>
            </a:r>
            <a:r>
              <a:rPr lang="ru-RU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48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всегда</a:t>
            </a:r>
            <a:r>
              <a:rPr lang="ru-RU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48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найдётся</a:t>
            </a:r>
            <a:r>
              <a:rPr lang="ru-RU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48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повод</a:t>
            </a:r>
            <a:r>
              <a:rPr lang="ru-RU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48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для</a:t>
            </a:r>
            <a:r>
              <a:rPr lang="ru-RU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48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улыбки</a:t>
            </a:r>
            <a:endParaRPr lang="ru-RU" sz="4800" b="1" dirty="0">
              <a:ln>
                <a:prstDash val="solid"/>
              </a:ln>
              <a:solidFill>
                <a:srgbClr val="C0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100" name="Picture 4" descr="http://gif5gif.ucoz.ru/_ph/12/65872241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714488"/>
            <a:ext cx="3800475" cy="3810000"/>
          </a:xfrm>
          <a:prstGeom prst="rect">
            <a:avLst/>
          </a:prstGeom>
          <a:noFill/>
        </p:spPr>
      </p:pic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285720" y="5643578"/>
            <a:ext cx="8643998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Если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увидишь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лицо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без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улыбки,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улыбнись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сам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!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163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Секреты общения</vt:lpstr>
      <vt:lpstr>Слайд 2</vt:lpstr>
      <vt:lpstr>Слайд 3</vt:lpstr>
      <vt:lpstr>Вербальное    Невербальное</vt:lpstr>
      <vt:lpstr>Слайд 5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 вежливости для самых умных малышей</dc:title>
  <dc:creator>Ольга</dc:creator>
  <cp:lastModifiedBy>Андрей</cp:lastModifiedBy>
  <cp:revision>56</cp:revision>
  <dcterms:created xsi:type="dcterms:W3CDTF">2010-08-08T09:14:14Z</dcterms:created>
  <dcterms:modified xsi:type="dcterms:W3CDTF">2014-01-27T10:54:03Z</dcterms:modified>
</cp:coreProperties>
</file>