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6" r:id="rId6"/>
    <p:sldId id="267" r:id="rId7"/>
    <p:sldId id="268" r:id="rId8"/>
    <p:sldId id="274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68AF3-571F-4E9A-B1BF-7AEEDB5CE6B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C77FF-14DF-43E2-A79B-24774ED17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487B01-0D3C-4D71-B140-F5E1ADA9841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CEB6D1E-C420-4361-8EB1-5E380861B13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культурно – эстетических компетенций у подростков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240360" cy="4004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98" y="260648"/>
            <a:ext cx="2817207" cy="4142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60" y="2312402"/>
            <a:ext cx="2520280" cy="3280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496" y="4422204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Крупская Н.К.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422204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Макаренко А.С.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64681" y="5805264"/>
            <a:ext cx="214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Сухомлинский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6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0485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«Красота спасет мир» </a:t>
            </a:r>
            <a:br>
              <a:rPr lang="ru-RU" dirty="0" smtClean="0"/>
            </a:br>
            <a:r>
              <a:rPr lang="ru-RU" dirty="0" smtClean="0"/>
              <a:t>Ф. М. Достоевский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0" y="1556791"/>
            <a:ext cx="4033368" cy="5049777"/>
          </a:xfrm>
        </p:spPr>
      </p:pic>
    </p:spTree>
    <p:extLst>
      <p:ext uri="{BB962C8B-B14F-4D97-AF65-F5344CB8AC3E}">
        <p14:creationId xmlns:p14="http://schemas.microsoft.com/office/powerpoint/2010/main" val="2803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5715000" cy="3733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5" y="1628800"/>
            <a:ext cx="2770632" cy="2194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9" y="3538724"/>
            <a:ext cx="2587705" cy="3319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19378"/>
            <a:ext cx="2365591" cy="29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 descr="IMG_2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87" y="3140968"/>
            <a:ext cx="5293414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омп.1этаж\фото 2013-2014\печать 1 трим\экскурсии\IMG_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4006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0329\Desktop\в мо\P1000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0329\Desktop\в мо\DSC_1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17" y="2852936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0329\Desktop\в мо\DSC_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804"/>
            <a:ext cx="4699794" cy="31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0329\Desktop\для касьяненко а.а\IMG_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60158" cy="37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0329\Desktop\для касьяненко а.а\IMG_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34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0329\Desktop\в мо\DSC_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761037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0329\Desktop\в мо\DSC_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351146" cy="28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5229200"/>
            <a:ext cx="2851800" cy="1066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НИЗАМИ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6912768" cy="3977640"/>
          </a:xfrm>
        </p:spPr>
        <p:txBody>
          <a:bodyPr>
            <a:normAutofit/>
          </a:bodyPr>
          <a:lstStyle/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Предшественники наши насаждают сады</a:t>
            </a:r>
          </a:p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Приемники в них собирают плоды</a:t>
            </a:r>
          </a:p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А если посеяли деды сынам, </a:t>
            </a:r>
          </a:p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Уместно посеять для внуков и нам.</a:t>
            </a:r>
          </a:p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Лишь взглянем на поле посева мирского, </a:t>
            </a:r>
          </a:p>
          <a:p>
            <a:pPr marL="508" indent="0">
              <a:buNone/>
            </a:pPr>
            <a:r>
              <a:rPr lang="ru-RU" sz="3600" dirty="0" smtClean="0">
                <a:latin typeface="Mistral" pitchFamily="66" charset="0"/>
              </a:rPr>
              <a:t>Увидим, что сеет один для другого…</a:t>
            </a:r>
            <a:endParaRPr lang="ru-RU" sz="36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388</TotalTime>
  <Words>59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Формирование культурно – эстетических компетенций у подростков</vt:lpstr>
      <vt:lpstr>Презентация PowerPoint</vt:lpstr>
      <vt:lpstr>«Красота спасет мир»  Ф. М. Достоевский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Малафеева</dc:creator>
  <cp:lastModifiedBy>Малафеева </cp:lastModifiedBy>
  <cp:revision>28</cp:revision>
  <dcterms:created xsi:type="dcterms:W3CDTF">2013-10-21T16:34:01Z</dcterms:created>
  <dcterms:modified xsi:type="dcterms:W3CDTF">2015-04-08T17:53:43Z</dcterms:modified>
</cp:coreProperties>
</file>