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85" r:id="rId2"/>
    <p:sldId id="272" r:id="rId3"/>
    <p:sldId id="263" r:id="rId4"/>
    <p:sldId id="266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2BCE3-F0D9-4E12-AEBF-5C90E1B5279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39AF-A53F-4AFD-94EA-27D9AB71B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4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487A39-58D6-4338-BA76-DF12C03C7067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CFC7FC-8F62-48C9-9194-647628D7F5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71802" y="1857364"/>
            <a:ext cx="5614998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…Он брал вещи, которых другие даже боялись касаться, вещи, которые не только находились вне сферы искусства, но противолежали искусству; он брал страшное, увечное, почти безобразное, — и делал это бесстрашно, как хирург бесстрашно входит в палату с тяжелоранеными. Своим материалом он избрал человеческое страдание: судьбы инвалидов войны, жертв геноцида, нищету, обездоленность, безумие. Он заглядывал в глаза немых, юродивых, безымянных, потерявших все, даже прошлое, в глаза стариков и детей, изувеченных войнами, — и видел в них величие и красоту.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14338"/>
            <a:ext cx="86868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Художник  Геннадий Добров </a:t>
            </a:r>
            <a:r>
              <a:rPr lang="ru-RU" dirty="0" smtClean="0"/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2786082" cy="3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500063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1937-2011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92867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«Я никогда ничего не выдумывал, всегда рисовал только то, что видел.»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09702" cy="537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600076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Неизвестный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429156" cy="61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571480"/>
            <a:ext cx="385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Лейтенант  Александр </a:t>
            </a:r>
            <a:r>
              <a:rPr lang="ru-RU" sz="2400" b="1" dirty="0" err="1" smtClean="0">
                <a:solidFill>
                  <a:schemeClr val="bg1"/>
                </a:solidFill>
              </a:rPr>
              <a:t>Подосёнов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572032" cy="65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628" y="42860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Михаил </a:t>
            </a:r>
            <a:r>
              <a:rPr lang="ru-RU" b="1" i="1" dirty="0" err="1" smtClean="0">
                <a:solidFill>
                  <a:srgbClr val="002060"/>
                </a:solidFill>
              </a:rPr>
              <a:t>Казатенков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Когда художник рисовал его, солдату исполнилось 90 лет..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286280" cy="661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14876" y="428604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Алексей Чхеидзе, моряк.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Принимал участие в штурме Королевского дворца в Будапеште зимой 1945 года. </a:t>
            </a: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 иронией называл себя «человеком-протезом».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664</TotalTime>
  <Words>62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    Художник  Геннадий Добров  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116</cp:revision>
  <dcterms:created xsi:type="dcterms:W3CDTF">2011-10-12T15:27:21Z</dcterms:created>
  <dcterms:modified xsi:type="dcterms:W3CDTF">2015-04-13T14:37:19Z</dcterms:modified>
</cp:coreProperties>
</file>