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56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B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«КВН по математике»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Ягоды годжи картинки групповое обучение в начальной школе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4001397" cy="360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43971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62222" cy="2592288"/>
          </a:xfrm>
          <a:prstGeom prst="rect">
            <a:avLst/>
          </a:prstGeom>
        </p:spPr>
      </p:pic>
      <p:pic>
        <p:nvPicPr>
          <p:cNvPr id="9" name="Рисунок 8" descr="43971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666745" y="-115033"/>
            <a:ext cx="2362222" cy="2592288"/>
          </a:xfrm>
          <a:prstGeom prst="rect">
            <a:avLst/>
          </a:prstGeom>
        </p:spPr>
      </p:pic>
      <p:pic>
        <p:nvPicPr>
          <p:cNvPr id="10" name="Рисунок 9" descr="43971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4265712"/>
            <a:ext cx="2362222" cy="2592288"/>
          </a:xfrm>
          <a:prstGeom prst="rect">
            <a:avLst/>
          </a:prstGeom>
        </p:spPr>
      </p:pic>
      <p:pic>
        <p:nvPicPr>
          <p:cNvPr id="12" name="Рисунок 11" descr="43971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6781778" y="4265712"/>
            <a:ext cx="2362222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2" y="587727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МБОУ «ООШ» с. </a:t>
            </a:r>
            <a:r>
              <a:rPr lang="ru-RU" dirty="0" err="1" smtClean="0"/>
              <a:t>Усть</a:t>
            </a:r>
            <a:r>
              <a:rPr lang="ru-RU" dirty="0" smtClean="0"/>
              <a:t> –Лыжа </a:t>
            </a:r>
            <a:r>
              <a:rPr lang="ru-RU" dirty="0" err="1" smtClean="0"/>
              <a:t>Шарипова</a:t>
            </a:r>
            <a:r>
              <a:rPr lang="ru-RU" dirty="0" smtClean="0"/>
              <a:t> С.Ф.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060432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5</a:t>
            </a:r>
            <a:r>
              <a:rPr lang="ru-RU" sz="54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54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конкурс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«А</a:t>
            </a:r>
            <a:r>
              <a:rPr lang="ru-RU" sz="54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лгебраический»</a:t>
            </a:r>
            <a:r>
              <a:rPr lang="ru-RU" sz="54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</a:t>
            </a:r>
            <a:endParaRPr lang="ru-RU" sz="5400" b="1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20880" cy="259228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Вставьте знаки и скобки так, что бы получилось верное равенство.           3 3 3 3 3 3 3 3 3 3 3 =1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77281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Вычислите.</a:t>
            </a:r>
          </a:p>
          <a:p>
            <a:r>
              <a:rPr lang="ru-RU" sz="4000" dirty="0" smtClean="0"/>
              <a:t>(1+2+3+…+1999+2000)°  </a:t>
            </a:r>
            <a:endParaRPr lang="ru-RU" sz="4000" dirty="0"/>
          </a:p>
        </p:txBody>
      </p:sp>
      <p:pic>
        <p:nvPicPr>
          <p:cNvPr id="7" name="Рисунок 6" descr="683-school-theme-icon-vector — копия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284984"/>
            <a:ext cx="3494529" cy="3100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6</a:t>
            </a:r>
            <a:r>
              <a:rPr lang="ru-RU" sz="5400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 </a:t>
            </a:r>
            <a:r>
              <a:rPr lang="ru-RU" sz="5400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конкурс</a:t>
            </a:r>
            <a:r>
              <a:rPr lang="ru-RU" sz="5400" dirty="0" smtClean="0">
                <a:solidFill>
                  <a:srgbClr val="00B050"/>
                </a:solidFill>
              </a:rPr>
              <a:t> </a:t>
            </a:r>
            <a:r>
              <a:rPr lang="ru-RU" sz="5400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капитанов.</a:t>
            </a:r>
            <a:endParaRPr lang="ru-RU" sz="5400" dirty="0"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Какая бывает молния?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517232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шаровая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140968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Одна из популярных кличек дворняжек 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537321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шарик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212976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Как назвать переходящий спортивный приз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537321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Кубик 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3068960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Известная картина Казимира Малевича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551723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Черный квадрат 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3284984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Кто такие нематоды ?</a:t>
            </a:r>
            <a:endParaRPr lang="ru-RU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52" y="530120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Крупные черви</a:t>
            </a:r>
            <a:endParaRPr lang="ru-RU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3212976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Беспрерывное движение чего-либо </a:t>
            </a:r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83968" y="558924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Круговорот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3568" y="3140968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Каким бывает и дурак, и отличник, и сирота 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11960" y="537321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круглый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3212976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Вторая степень числа 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5976" y="558924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Квадрат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21297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Юбилейная дата</a:t>
            </a:r>
            <a:endParaRPr lang="ru-RU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4211960" y="515719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круглая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611560" y="3212976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Что появляется под глазами очень усталого человека ?</a:t>
            </a:r>
            <a:endParaRPr lang="ru-RU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4427984" y="522920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Круги </a:t>
            </a:r>
            <a:endParaRPr lang="ru-RU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827584" y="2132856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Как мы говорили, математика тесно связана с нашей жизнью . И в нашей жизни и в других науках много слов, связанных с понятиями математики. За верный ответ бал . Кто быстрее ответит.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2888" cy="1470025"/>
          </a:xfrm>
        </p:spPr>
        <p:txBody>
          <a:bodyPr>
            <a:normAutofit/>
          </a:bodyPr>
          <a:lstStyle/>
          <a:p>
            <a:r>
              <a:rPr lang="ru-RU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ru-RU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«Перестрелка».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6400800" cy="17526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E93B05"/>
                </a:solidFill>
              </a:rPr>
              <a:t>Кто назовет больше математических слов на букву «П» </a:t>
            </a:r>
            <a:endParaRPr lang="ru-RU" sz="5400" dirty="0">
              <a:solidFill>
                <a:srgbClr val="E93B05"/>
              </a:solidFill>
            </a:endParaRPr>
          </a:p>
        </p:txBody>
      </p:sp>
      <p:pic>
        <p:nvPicPr>
          <p:cNvPr id="7" name="Рисунок 6" descr="depositphotos_6381281-Back-to-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3272" y="3861048"/>
            <a:ext cx="226072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Жюри подводит итоги.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C:\Users\TravelMate8573T\Pictures\рисунки\skol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700213"/>
            <a:ext cx="5270326" cy="48311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8f662_ef9d8a2c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2942946"/>
            <a:ext cx="3480048" cy="3915054"/>
          </a:xfrm>
          <a:prstGeom prst="rect">
            <a:avLst/>
          </a:prstGeom>
        </p:spPr>
      </p:pic>
      <p:pic>
        <p:nvPicPr>
          <p:cNvPr id="5" name="Рисунок 4" descr="0_8f662_ef9d8a2c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3952" y="2942946"/>
            <a:ext cx="3480048" cy="391505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внимание. 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Люди, меня здесь долго не будет!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45614" y="0"/>
            <a:ext cx="3498386" cy="2996952"/>
          </a:xfrm>
          <a:prstGeom prst="rect">
            <a:avLst/>
          </a:prstGeom>
          <a:noFill/>
        </p:spPr>
      </p:pic>
      <p:pic>
        <p:nvPicPr>
          <p:cNvPr id="22" name="Picture 2" descr="Люди, меня здесь долго не будет!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0" y="0"/>
            <a:ext cx="3498386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Дорога мудрости длинна,</a:t>
            </a:r>
          </a:p>
          <a:p>
            <a:pPr algn="ctr">
              <a:buNone/>
            </a:pPr>
            <a:r>
              <a:rPr lang="ru-RU" sz="44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Немалый нужен срок,</a:t>
            </a:r>
          </a:p>
          <a:p>
            <a:pPr algn="ctr">
              <a:buNone/>
            </a:pPr>
            <a:r>
              <a:rPr lang="ru-RU" sz="44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Пока от головы она</a:t>
            </a:r>
          </a:p>
          <a:p>
            <a:pPr algn="ctr">
              <a:buNone/>
            </a:pPr>
            <a:r>
              <a:rPr lang="ru-RU" sz="44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Дойдет до рук и ног.</a:t>
            </a:r>
            <a:endParaRPr lang="ru-RU" sz="4400" b="1" cap="all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1196752"/>
            <a:ext cx="7344816" cy="504056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3600" b="1" dirty="0" smtClean="0">
                <a:solidFill>
                  <a:srgbClr val="00B050"/>
                </a:solidFill>
              </a:rPr>
              <a:t>Представление команд.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600" b="1" dirty="0" smtClean="0">
                <a:solidFill>
                  <a:srgbClr val="00B050"/>
                </a:solidFill>
              </a:rPr>
              <a:t>«Разминка».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3600" b="1" dirty="0" smtClean="0">
                <a:solidFill>
                  <a:srgbClr val="00B050"/>
                </a:solidFill>
              </a:rPr>
              <a:t> «Весёлый счёт».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3600" b="1" dirty="0" smtClean="0">
                <a:solidFill>
                  <a:srgbClr val="00B050"/>
                </a:solidFill>
              </a:rPr>
              <a:t>«Геометрический».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3600" b="1" dirty="0" smtClean="0">
                <a:solidFill>
                  <a:srgbClr val="00B050"/>
                </a:solidFill>
              </a:rPr>
              <a:t>«Алгебраический».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3600" b="1" dirty="0" smtClean="0">
                <a:solidFill>
                  <a:srgbClr val="00B050"/>
                </a:solidFill>
              </a:rPr>
              <a:t>Конкурс капитанов</a:t>
            </a:r>
            <a:r>
              <a:rPr lang="ru-RU" sz="3600" b="1" dirty="0" smtClean="0">
                <a:solidFill>
                  <a:srgbClr val="00B050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600" b="1" dirty="0" smtClean="0">
                <a:solidFill>
                  <a:srgbClr val="00B050"/>
                </a:solidFill>
              </a:rPr>
              <a:t>«Перестрелка».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pic>
        <p:nvPicPr>
          <p:cNvPr id="3" name="Рисунок 2" descr="683-school-theme-icon-vector — копия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3062478" cy="3316626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979712" y="188640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Конкурсы:</a:t>
            </a:r>
            <a:endParaRPr lang="ru-RU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899592" y="764704"/>
            <a:ext cx="7920880" cy="568863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3600" b="1" i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бы спорилось нужное дело</a:t>
            </a:r>
          </a:p>
          <a:p>
            <a:pPr algn="l"/>
            <a:r>
              <a:rPr lang="ru-RU" sz="3600" b="1" i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бы в жизни не знать неудач,</a:t>
            </a:r>
          </a:p>
          <a:p>
            <a:pPr algn="l"/>
            <a:r>
              <a:rPr lang="ru-RU" sz="3600" b="1" i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в поход отправимся смело </a:t>
            </a:r>
          </a:p>
          <a:p>
            <a:pPr algn="l"/>
            <a:r>
              <a:rPr lang="ru-RU" sz="3600" b="1" i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мир загадок и </a:t>
            </a:r>
            <a:r>
              <a:rPr lang="ru-RU" sz="3600" b="1" i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сложных </a:t>
            </a:r>
            <a:r>
              <a:rPr lang="ru-RU" sz="3600" b="1" i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</a:t>
            </a:r>
          </a:p>
          <a:p>
            <a:pPr algn="l"/>
            <a:r>
              <a:rPr lang="ru-RU" sz="3600" b="1" i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беда, что идти далеко,</a:t>
            </a:r>
          </a:p>
          <a:p>
            <a:pPr algn="l"/>
            <a:r>
              <a:rPr lang="ru-RU" sz="3600" b="1" i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боимся что путь будет труден.</a:t>
            </a:r>
          </a:p>
          <a:p>
            <a:pPr algn="l"/>
            <a:r>
              <a:rPr lang="ru-RU" sz="3600" b="1" i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Достижения </a:t>
            </a:r>
            <a:r>
              <a:rPr lang="ru-RU" sz="3600" b="1" i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крупные </a:t>
            </a:r>
            <a:r>
              <a:rPr lang="ru-RU" sz="3600" b="1" i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людям</a:t>
            </a:r>
          </a:p>
          <a:p>
            <a:pPr algn="l"/>
            <a:r>
              <a:rPr lang="ru-RU" sz="3600" b="1" i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Никогда не давались легко.</a:t>
            </a:r>
          </a:p>
          <a:p>
            <a:pPr algn="l"/>
            <a:endParaRPr lang="ru-RU" sz="3600" b="1" i="1" dirty="0" smtClean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endParaRPr lang="ru-RU" sz="3600" b="1" i="1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1"/>
            <a:ext cx="8075240" cy="2880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Болельщиков предупреждаем,</a:t>
            </a: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встреча будет горяча,</a:t>
            </a: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поэтому мы вам желаем</a:t>
            </a: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Болеть без вызова врача.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&amp;Scy;&amp;kcy;&amp;acy;&amp;chcy;&amp;acy;&amp;tcy;&amp;softcy; &amp;Kcy;&amp;acy;&amp;rcy;&amp;tcy;&amp;icy;&amp;ncy;&amp;kcy;&amp;icy; &amp;vcy;&amp;rcy;&amp;acy;&amp;chcy; &amp;dcy;&amp;ocy;&amp;kcy;&amp;tcy;&amp;ocy;&amp;rcy;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068960"/>
            <a:ext cx="3458815" cy="3458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&amp;Acy;&amp;lcy;&amp;lcy;&amp;iecy;&amp;rcy;&amp;gcy;&amp;icy;&amp;chcy;&amp;iecy;&amp;scy;&amp;kcy;&amp;icy;&amp;jcy; &amp;rcy;&amp;icy;&amp;ncy;&amp;icy;&amp;tcy;. &amp;Zcy;&amp;acy;&amp;bcy;&amp;ocy;&amp;lcy;&amp;iecy;&amp;vcy;&amp;acy;&amp;ncy;&amp;icy;&amp;yacy; &amp;ocy;&amp;rcy;&amp;gcy;&amp;acy;&amp;ncy;&amp;ocy;&amp;vcy; &amp;dcy;&amp;ycy;&amp;khcy;&amp;acy;&amp;ncy;&amp;icy;&amp;yacy; :: &amp;Mcy;&amp;iecy;&amp;dcy;&amp;icy;&amp;tscy;&amp;icy;&amp;ncy;&amp;scy;&amp;kcy;&amp;icy;&amp;jcy; &amp;pcy;&amp;ocy;&amp;rcy;&amp;tcy;&amp;acy;&amp;lcy; Medic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2664296" cy="2994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3805764"/>
            <a:ext cx="3419872" cy="3052236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5724128" y="3805764"/>
            <a:ext cx="3419872" cy="3052236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3419872" cy="3052236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3419872" cy="305223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075240" cy="35612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Представление </a:t>
            </a:r>
          </a:p>
          <a:p>
            <a:pPr algn="ctr">
              <a:buNone/>
            </a:pPr>
            <a:r>
              <a:rPr lang="ru-RU" sz="72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команд. </a:t>
            </a:r>
            <a:endParaRPr lang="ru-RU" sz="7200" b="1" dirty="0">
              <a:ln w="19050">
                <a:solidFill>
                  <a:srgbClr val="7030A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depositphotos_6381281-Back-to-school — копия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0" y="2819400"/>
            <a:ext cx="4000500" cy="4038600"/>
          </a:xfrm>
          <a:prstGeom prst="flowChartAlternateProcess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1368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Сумма каких двух натуральных чисел равна их произведению? </a:t>
            </a:r>
            <a:endParaRPr lang="ru-RU" sz="4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2636912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Утверждение в математике требующее доказательства?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88024" y="5589240"/>
            <a:ext cx="309634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(2+2)=2·2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551723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теорема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70892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Чему равен угол у равностороннего треугольника?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5445224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60°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2492896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 однозначному числу приписали такое же число. Во сколько увеличится число?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551723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 11 раз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227687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 какой четверти координатной плоскости абсцисса и ордината точки отрицательные? 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558924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 </a:t>
            </a:r>
            <a:r>
              <a:rPr lang="en-US" sz="4800" dirty="0" smtClean="0"/>
              <a:t>III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270892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Сколько граней у шестигранного карандаша? 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5517232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8</a:t>
            </a:r>
            <a:endParaRPr lang="ru-RU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263691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Носитель, выдаваемый в награду за успехи в чем-либо.  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3995936" y="5445224"/>
            <a:ext cx="4573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грамота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3568" y="2708920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Объект для приёма информации на лице.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80" y="544522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Глаза, нос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1331640" y="764704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 Конкурс </a:t>
            </a: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«Разминка».</a:t>
            </a:r>
            <a:endParaRPr lang="ru-RU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sz="4800" dirty="0"/>
          </a:p>
        </p:txBody>
      </p:sp>
      <p:pic>
        <p:nvPicPr>
          <p:cNvPr id="21" name="Рисунок 20" descr="aHR0cDovL2t1emVua292ZC5ydS93cC1jb250ZW50L3VwbG9hZHMvMjAxMi8wNy9rbGFzc25paV9ydWtvdm9kXy5qcGc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89236"/>
            <a:ext cx="3563888" cy="2868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3 конкурс </a:t>
            </a:r>
            <a:r>
              <a:rPr lang="ru-RU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</a:br>
            <a:r>
              <a:rPr lang="ru-RU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«Весёлый </a:t>
            </a:r>
            <a:br>
              <a:rPr lang="ru-RU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</a:br>
            <a:r>
              <a:rPr lang="ru-RU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счёт».</a:t>
            </a:r>
            <a:br>
              <a:rPr lang="ru-RU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</a:br>
            <a:r>
              <a:rPr lang="ru-RU" sz="40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Кто быстрее</a:t>
            </a:r>
            <a:br>
              <a:rPr lang="ru-RU" sz="40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</a:br>
            <a:r>
              <a:rPr lang="ru-RU" sz="40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 сосчитает</a:t>
            </a:r>
            <a:br>
              <a:rPr lang="ru-RU" sz="40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</a:br>
            <a:r>
              <a:rPr lang="ru-RU" sz="40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 от 1 до 30.</a:t>
            </a:r>
            <a:endParaRPr lang="ru-RU" sz="5400" dirty="0">
              <a:ln>
                <a:solidFill>
                  <a:srgbClr val="00B0F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" name="Рисунок 3" descr="683-school-theme-icon-vector — копия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70016"/>
            <a:ext cx="2699792" cy="23879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59725"/>
            <a:ext cx="4032448" cy="573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120" t="11826" r="9463" b="6352"/>
          <a:stretch>
            <a:fillRect/>
          </a:stretch>
        </p:blipFill>
        <p:spPr bwMode="auto">
          <a:xfrm rot="5400000">
            <a:off x="587707" y="137402"/>
            <a:ext cx="6744451" cy="66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E93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конкурс </a:t>
            </a:r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E93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«Геометрический».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E93B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epositphotos_6381281-Back-to-school — коп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852936"/>
            <a:ext cx="212372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016824" cy="328992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Сосчитать геометрические фигуры все по отдельности и сказать сколько здесь треугольников, ромбов и т.д.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  <p:bldP spid="6" grpId="3"/>
      <p:bldP spid="9" grpId="0" build="p"/>
      <p:bldP spid="9" grpI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401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 Office</vt:lpstr>
      <vt:lpstr>2_Тема Office</vt:lpstr>
      <vt:lpstr>«КВН по математике»</vt:lpstr>
      <vt:lpstr>Слайд 2</vt:lpstr>
      <vt:lpstr>Слайд 3</vt:lpstr>
      <vt:lpstr>Слайд 4</vt:lpstr>
      <vt:lpstr>Слайд 5</vt:lpstr>
      <vt:lpstr>Слайд 6</vt:lpstr>
      <vt:lpstr>Слайд 7</vt:lpstr>
      <vt:lpstr>3 конкурс  «Весёлый  счёт». Кто быстрее  сосчитает  от 1 до 30.</vt:lpstr>
      <vt:lpstr>4 конкурс «Геометрический».</vt:lpstr>
      <vt:lpstr>5 конкурс «Алгебраический».</vt:lpstr>
      <vt:lpstr>6 конкурс капитанов.</vt:lpstr>
      <vt:lpstr>7конкурс «Перестрелка».</vt:lpstr>
      <vt:lpstr>Слайд 13</vt:lpstr>
      <vt:lpstr>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«КВН по математике»</dc:title>
  <dc:creator>Пользователь</dc:creator>
  <cp:lastModifiedBy>TravelMate8573T</cp:lastModifiedBy>
  <cp:revision>67</cp:revision>
  <dcterms:created xsi:type="dcterms:W3CDTF">2015-04-04T10:14:33Z</dcterms:created>
  <dcterms:modified xsi:type="dcterms:W3CDTF">2015-04-08T17:21:34Z</dcterms:modified>
</cp:coreProperties>
</file>