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58" r:id="rId6"/>
    <p:sldId id="260" r:id="rId7"/>
    <p:sldId id="266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0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Возможный перечень содержания банки</a:t>
            </a:r>
            <a:b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(«камни», «горошек», «песок»)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3829048" cy="5143512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Здоровье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Любовь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Ссоры, выяснение отношений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Семья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Прогулки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Интернет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Телефон, ноутбук, планшет и т.д.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 Дом, Родина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Близкие, друзья, общение</a:t>
            </a:r>
          </a:p>
          <a:p>
            <a:pPr marL="171450" indent="-171450">
              <a:spcBef>
                <a:spcPts val="0"/>
              </a:spcBef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Еда</a:t>
            </a:r>
          </a:p>
          <a:p>
            <a:pPr marL="171450" indent="-171450">
              <a:buClr>
                <a:srgbClr val="FF0000"/>
              </a:buClr>
            </a:pPr>
            <a:r>
              <a:rPr lang="ru-RU" sz="2600" dirty="0" smtClean="0">
                <a:latin typeface="Georgia" pitchFamily="18" charset="0"/>
              </a:rPr>
              <a:t>Дружба</a:t>
            </a:r>
          </a:p>
          <a:p>
            <a:pPr>
              <a:buClr>
                <a:srgbClr val="FF0000"/>
              </a:buClr>
            </a:pPr>
            <a:endParaRPr lang="ru-RU" dirty="0" smtClean="0"/>
          </a:p>
          <a:p>
            <a:pPr>
              <a:buClr>
                <a:srgbClr val="FF0000"/>
              </a:buClr>
            </a:pPr>
            <a:endParaRPr lang="ru-RU" dirty="0" smtClean="0"/>
          </a:p>
          <a:p>
            <a:pPr>
              <a:buClr>
                <a:srgbClr val="FF0000"/>
              </a:buClr>
            </a:pPr>
            <a:endParaRPr lang="ru-RU" dirty="0" smtClean="0"/>
          </a:p>
          <a:p>
            <a:pPr>
              <a:buClr>
                <a:srgbClr val="FF0000"/>
              </a:buClr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0" y="1785926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714488"/>
            <a:ext cx="457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Самореализация, успехи (удовольствие от того, что я делаю)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Материальное благополучие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Религия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Досуг — удовольствия, хобби, развлечения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Образование, самообразование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Имидж, авторитет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Уборка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Одежда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и другое</a:t>
            </a:r>
          </a:p>
          <a:p>
            <a:pPr>
              <a:buClr>
                <a:srgbClr val="FF0000"/>
              </a:buClr>
            </a:pPr>
            <a:endParaRPr lang="ru-RU" sz="2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6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261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Приоритéт</a:t>
            </a:r>
            <a:r>
              <a:rPr lang="ru-RU" dirty="0" smtClean="0">
                <a:latin typeface="Georgia" pitchFamily="18" charset="0"/>
              </a:rPr>
              <a:t> (лат. </a:t>
            </a:r>
            <a:r>
              <a:rPr lang="ru-RU" dirty="0" err="1" smtClean="0">
                <a:latin typeface="Georgia" pitchFamily="18" charset="0"/>
              </a:rPr>
              <a:t>prior</a:t>
            </a:r>
            <a:r>
              <a:rPr lang="ru-RU" dirty="0" smtClean="0">
                <a:latin typeface="Georgia" pitchFamily="18" charset="0"/>
              </a:rPr>
              <a:t> — первый, старший) — понятие, показывающее важность, первенство, преимущество; преобладающее, первенствующее значение чего-либо. </a:t>
            </a:r>
          </a:p>
          <a:p>
            <a:r>
              <a:rPr lang="ru-RU" dirty="0" smtClean="0">
                <a:latin typeface="Georgia" pitchFamily="18" charset="0"/>
              </a:rPr>
              <a:t>говорят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«расставить приоритеты»</a:t>
            </a:r>
            <a:r>
              <a:rPr lang="ru-RU" dirty="0" smtClean="0">
                <a:latin typeface="Georgia" pitchFamily="18" charset="0"/>
              </a:rPr>
              <a:t>, то есть ответить себе на вопрос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«Что для меня является самым главным в жизни?»</a:t>
            </a:r>
            <a:r>
              <a:rPr lang="ru-RU" dirty="0" smtClean="0">
                <a:latin typeface="Georgia" pitchFamily="18" charset="0"/>
              </a:rPr>
              <a:t>, определить важность  поставленных перед тобой задач, начиная с самой главной для настоящего момента, потом менее главная и т.д.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marL="361950" indent="-95250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Ценности</a:t>
            </a:r>
            <a:r>
              <a:rPr lang="ru-RU" dirty="0" smtClean="0">
                <a:latin typeface="Georgia" pitchFamily="18" charset="0"/>
              </a:rPr>
              <a:t> — социально одобряемые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разделяемые большинством людей представления о том, что важно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ценно в жизни для всего человечества, что делает человека человеком (добро, сострадание, справедливость, патриотизм, любовь, дружба, честность и т. п.)</a:t>
            </a:r>
          </a:p>
          <a:p>
            <a:pPr marL="361950" indent="-95250"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Ценности не подвергаются сомнению, они служат эталоном и идеалом для всех людей!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Метафора упражнения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«Лежачий камень»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ru-RU" sz="3000" dirty="0" smtClean="0">
                <a:latin typeface="Georgia" pitchFamily="18" charset="0"/>
              </a:rPr>
              <a:t>Тропинка</a:t>
            </a:r>
            <a:endParaRPr lang="en-US" sz="3000" dirty="0" smtClean="0">
              <a:latin typeface="Georgia" pitchFamily="18" charset="0"/>
            </a:endParaRPr>
          </a:p>
          <a:p>
            <a:pPr>
              <a:spcBef>
                <a:spcPts val="1600"/>
              </a:spcBef>
            </a:pPr>
            <a:r>
              <a:rPr lang="ru-RU" sz="3000" dirty="0" smtClean="0">
                <a:latin typeface="Georgia" pitchFamily="18" charset="0"/>
              </a:rPr>
              <a:t>Поднос с чайными</a:t>
            </a:r>
            <a:br>
              <a:rPr lang="ru-RU" sz="3000" dirty="0" smtClean="0">
                <a:latin typeface="Georgia" pitchFamily="18" charset="0"/>
              </a:rPr>
            </a:br>
            <a:r>
              <a:rPr lang="ru-RU" sz="3000" dirty="0" smtClean="0">
                <a:latin typeface="Georgia" pitchFamily="18" charset="0"/>
              </a:rPr>
              <a:t>принадлежностями </a:t>
            </a:r>
            <a:endParaRPr lang="en-US" sz="3000" dirty="0" smtClean="0">
              <a:latin typeface="Georgia" pitchFamily="18" charset="0"/>
            </a:endParaRPr>
          </a:p>
          <a:p>
            <a:pPr>
              <a:spcBef>
                <a:spcPts val="1600"/>
              </a:spcBef>
            </a:pPr>
            <a:r>
              <a:rPr lang="ru-RU" sz="3000" smtClean="0">
                <a:latin typeface="Georgia" pitchFamily="18" charset="0"/>
              </a:rPr>
              <a:t>«Лежачий </a:t>
            </a:r>
            <a:r>
              <a:rPr lang="ru-RU" sz="3000" dirty="0" smtClean="0">
                <a:latin typeface="Georgia" pitchFamily="18" charset="0"/>
              </a:rPr>
              <a:t>камень»</a:t>
            </a:r>
            <a:br>
              <a:rPr lang="ru-RU" sz="3000" dirty="0" smtClean="0">
                <a:latin typeface="Georgia" pitchFamily="18" charset="0"/>
              </a:rPr>
            </a:br>
            <a:r>
              <a:rPr lang="ru-RU" sz="3000" dirty="0" smtClean="0">
                <a:latin typeface="Georgia" pitchFamily="18" charset="0"/>
              </a:rPr>
              <a:t>                            </a:t>
            </a:r>
            <a:br>
              <a:rPr lang="ru-RU" sz="3000" dirty="0" smtClean="0">
                <a:latin typeface="Georgia" pitchFamily="18" charset="0"/>
              </a:rPr>
            </a:br>
            <a:endParaRPr lang="ru-RU" sz="3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5776" y="1796193"/>
            <a:ext cx="35461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=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жизненный путь</a:t>
            </a:r>
            <a:endParaRPr lang="ru-R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858" y="2881536"/>
            <a:ext cx="22092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=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ценности</a:t>
            </a:r>
            <a:endParaRPr lang="ru-R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993" y="4059208"/>
            <a:ext cx="5019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=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проблемы, препятствия, </a:t>
            </a:r>
            <a:endParaRPr lang="ru-R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93" y="4587661"/>
            <a:ext cx="6346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люди, которых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мы рассматриваем</a:t>
            </a:r>
            <a:b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как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досадную помеху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2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Партнерство и сотрудничество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позволяют достигать обоюдных целей.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Такое поведение людей вызывает взаимное уважение.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7" y="0"/>
            <a:ext cx="9030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Возможный перечень содержания банки («камни», «горошек», «песок»)</vt:lpstr>
      <vt:lpstr>Слайд 3</vt:lpstr>
      <vt:lpstr>Слайд 4</vt:lpstr>
      <vt:lpstr>Слайд 5</vt:lpstr>
      <vt:lpstr>Метафора упражнения «Лежачий камень»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Лыткина</dc:creator>
  <cp:lastModifiedBy>Татьяна Лыткина</cp:lastModifiedBy>
  <cp:revision>34</cp:revision>
  <dcterms:created xsi:type="dcterms:W3CDTF">2014-12-16T09:18:27Z</dcterms:created>
  <dcterms:modified xsi:type="dcterms:W3CDTF">2015-03-30T16:15:51Z</dcterms:modified>
</cp:coreProperties>
</file>