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37A7E54C-4146-42A9-890D-2CDE927002C1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FC6924BD-E0CE-4023-B661-E4B3DAD40CB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180686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E54C-4146-42A9-890D-2CDE927002C1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924BD-E0CE-4023-B661-E4B3DAD40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634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E54C-4146-42A9-890D-2CDE927002C1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924BD-E0CE-4023-B661-E4B3DAD40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083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E54C-4146-42A9-890D-2CDE927002C1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924BD-E0CE-4023-B661-E4B3DAD40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679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E54C-4146-42A9-890D-2CDE927002C1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924BD-E0CE-4023-B661-E4B3DAD40CB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1615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E54C-4146-42A9-890D-2CDE927002C1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924BD-E0CE-4023-B661-E4B3DAD40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622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E54C-4146-42A9-890D-2CDE927002C1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924BD-E0CE-4023-B661-E4B3DAD40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910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E54C-4146-42A9-890D-2CDE927002C1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924BD-E0CE-4023-B661-E4B3DAD40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145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E54C-4146-42A9-890D-2CDE927002C1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924BD-E0CE-4023-B661-E4B3DAD40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E54C-4146-42A9-890D-2CDE927002C1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924BD-E0CE-4023-B661-E4B3DAD40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68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E54C-4146-42A9-890D-2CDE927002C1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924BD-E0CE-4023-B661-E4B3DAD40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698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37A7E54C-4146-42A9-890D-2CDE927002C1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FC6924BD-E0CE-4023-B661-E4B3DAD40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971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50" y="483978"/>
            <a:ext cx="10774650" cy="4912510"/>
          </a:xfrm>
          <a:prstGeom prst="rect">
            <a:avLst/>
          </a:prstGeom>
          <a:ln w="12700" cmpd="sng">
            <a:solidFill>
              <a:schemeClr val="accent1"/>
            </a:solidFill>
          </a:ln>
          <a:effectLst>
            <a:reflection blurRad="50800" stA="52000" endA="300" endPos="27000" dist="381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35469" y="5636331"/>
            <a:ext cx="7629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76200" stA="55000" endA="300" endPos="45500" dist="25400" dir="5400000" sy="-100000" algn="bl" rotWithShape="0"/>
                </a:effectLst>
              </a:rPr>
              <a:t>Первобытная природа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76200" stA="55000" endA="300" endPos="45500" dist="254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478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342" y="252051"/>
            <a:ext cx="8096250" cy="5372100"/>
          </a:xfrm>
          <a:prstGeom prst="rect">
            <a:avLst/>
          </a:prstGeom>
          <a:ln>
            <a:solidFill>
              <a:schemeClr val="accent1"/>
            </a:solidFill>
          </a:ln>
          <a:effectLst>
            <a:reflection blurRad="50800" stA="52000" endPos="27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387740" y="5624151"/>
            <a:ext cx="76514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76200" stA="55000" endA="300" endPos="45500" dist="25400" dir="5400000" sy="-100000" algn="bl" rotWithShape="0"/>
                </a:effectLst>
              </a:rPr>
              <a:t>Первобытный человек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76200" stA="55000" endA="300" endPos="45500" dist="254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647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523" y="389744"/>
            <a:ext cx="8535887" cy="5080885"/>
          </a:xfrm>
          <a:prstGeom prst="rect">
            <a:avLst/>
          </a:prstGeom>
          <a:ln>
            <a:solidFill>
              <a:schemeClr val="accent1"/>
            </a:solidFill>
          </a:ln>
          <a:effectLst>
            <a:reflection blurRad="50800" stA="53000" endPos="27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162251" y="5624151"/>
            <a:ext cx="10102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76200" stA="55000" endA="300" endPos="45500" dist="25400" dir="5400000" sy="-100000" algn="bl" rotWithShape="0"/>
                </a:effectLst>
              </a:rPr>
              <a:t>Жилища первобытных людей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76200" stA="55000" endA="300" endPos="45500" dist="254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378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530" y="301533"/>
            <a:ext cx="8097887" cy="5322618"/>
          </a:xfrm>
          <a:prstGeom prst="rect">
            <a:avLst/>
          </a:prstGeom>
          <a:ln>
            <a:solidFill>
              <a:schemeClr val="accent1"/>
            </a:solidFill>
          </a:ln>
          <a:effectLst>
            <a:reflection blurRad="50800" stA="51000" endPos="27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948529" y="5624151"/>
            <a:ext cx="8529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76200" stA="55000" endA="300" endPos="45500" dist="25400" dir="5400000" sy="-100000" algn="bl" rotWithShape="0"/>
                </a:effectLst>
              </a:rPr>
              <a:t>Пещеры Южного Урала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76200" stA="55000" endA="300" endPos="45500" dist="254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845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803" y="376172"/>
            <a:ext cx="6861352" cy="5112114"/>
          </a:xfrm>
          <a:prstGeom prst="rect">
            <a:avLst/>
          </a:prstGeom>
          <a:ln>
            <a:solidFill>
              <a:schemeClr val="accent1"/>
            </a:solidFill>
          </a:ln>
          <a:effectLst>
            <a:reflection blurRad="50800" stA="53000" endPos="2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664002" y="5624151"/>
            <a:ext cx="90989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76200" stA="55000" endA="300" endPos="45500" dist="25400" dir="5400000" sy="-100000" algn="bl" rotWithShape="0"/>
                </a:effectLst>
              </a:rPr>
              <a:t>Охота первобытных людей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76200" stA="55000" endA="300" endPos="45500" dist="254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437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at.convdocs.org/pars_docs/refs/65/64507/64507_html_m56985e8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188" y="395469"/>
            <a:ext cx="7980592" cy="49860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reflection blurRad="50800" stA="52000" endPos="36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45466" y="5624151"/>
            <a:ext cx="7536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76200" stA="55000" endA="300" endPos="45500" dist="25400" dir="5400000" sy="-100000" algn="bl" rotWithShape="0"/>
                </a:effectLst>
              </a:rPr>
              <a:t>Орудия </a:t>
            </a:r>
            <a:r>
              <a:rPr lang="ru-RU" sz="5400" dirty="0" smtClean="0">
                <a:ln w="0"/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76200" stA="55000" endA="300" endPos="45500" dist="25400" dir="5400000" sy="-100000" algn="bl" rotWithShape="0"/>
                </a:effectLst>
              </a:rPr>
              <a:t>труда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76200" stA="55000" endA="300" endPos="45500" dist="25400" dir="5400000" sy="-100000" algn="bl" rotWithShape="0"/>
                </a:effectLst>
              </a:rPr>
              <a:t> </a:t>
            </a:r>
            <a:r>
              <a:rPr lang="ru-RU" sz="5400" dirty="0" smtClean="0">
                <a:ln w="0"/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76200" stA="55000" endA="300" endPos="45500" dist="25400" dir="5400000" sy="-100000" algn="bl" rotWithShape="0"/>
                </a:effectLst>
              </a:rPr>
              <a:t>и </a:t>
            </a:r>
            <a:r>
              <a:rPr lang="ru-RU" sz="5400" dirty="0">
                <a:ln w="0"/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76200" stA="55000" endA="300" endPos="45500" dist="25400" dir="5400000" sy="-100000" algn="bl" rotWithShape="0"/>
                </a:effectLst>
              </a:rPr>
              <a:t>охоты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76200" stA="55000" endA="300" endPos="45500" dist="254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626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11.nnm.me/d/7/5/6/b/0863a257e6f99c22a85a59dd78f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173" y="207319"/>
            <a:ext cx="7666563" cy="541683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reflection blurRad="50800" stA="56000" endPos="22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83885" y="5624151"/>
            <a:ext cx="6659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76200" stA="55000" endA="300" endPos="45500" dist="25400" dir="5400000" sy="-100000" algn="bl" rotWithShape="0"/>
                </a:effectLst>
              </a:rPr>
              <a:t>Человеческое стадо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76200" stA="55000" endA="300" endPos="45500" dist="254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365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rtnow.ru/img/244000/2446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260" y="458166"/>
            <a:ext cx="9116444" cy="516598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reflection blurRad="50800" stA="51000" endPos="22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64888" y="5624151"/>
            <a:ext cx="72971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76200" stA="55000" endA="300" endPos="45500" dist="25400" dir="5400000" sy="-100000" algn="bl" rotWithShape="0"/>
                </a:effectLst>
              </a:rPr>
              <a:t>Наскальные рисунки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76200" stA="55000" endA="300" endPos="45500" dist="254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813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TM03457515[[fn=Вид]]</Template>
  <TotalTime>107</TotalTime>
  <Words>21</Words>
  <Application>Microsoft Office PowerPoint</Application>
  <PresentationFormat>Широкоэкранный</PresentationFormat>
  <Paragraphs>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Century Schoolbook</vt:lpstr>
      <vt:lpstr>Wingdings 2</vt:lpstr>
      <vt:lpstr>View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13</cp:revision>
  <dcterms:created xsi:type="dcterms:W3CDTF">2015-04-06T18:03:09Z</dcterms:created>
  <dcterms:modified xsi:type="dcterms:W3CDTF">2015-04-14T17:34:45Z</dcterms:modified>
</cp:coreProperties>
</file>