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829BF-151B-4164-A80C-48EA8482D4E2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4DD04-8CC4-4A26-AE83-608CBC0D1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829BF-151B-4164-A80C-48EA8482D4E2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4DD04-8CC4-4A26-AE83-608CBC0D1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829BF-151B-4164-A80C-48EA8482D4E2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4DD04-8CC4-4A26-AE83-608CBC0D1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829BF-151B-4164-A80C-48EA8482D4E2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4DD04-8CC4-4A26-AE83-608CBC0D1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829BF-151B-4164-A80C-48EA8482D4E2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4DD04-8CC4-4A26-AE83-608CBC0D1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829BF-151B-4164-A80C-48EA8482D4E2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4DD04-8CC4-4A26-AE83-608CBC0D1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829BF-151B-4164-A80C-48EA8482D4E2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4DD04-8CC4-4A26-AE83-608CBC0D1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829BF-151B-4164-A80C-48EA8482D4E2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4DD04-8CC4-4A26-AE83-608CBC0D1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829BF-151B-4164-A80C-48EA8482D4E2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4DD04-8CC4-4A26-AE83-608CBC0D1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829BF-151B-4164-A80C-48EA8482D4E2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4DD04-8CC4-4A26-AE83-608CBC0D1A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829BF-151B-4164-A80C-48EA8482D4E2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B4DD04-8CC4-4A26-AE83-608CBC0D1A1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F829BF-151B-4164-A80C-48EA8482D4E2}" type="datetimeFigureOut">
              <a:rPr lang="ru-RU" smtClean="0"/>
              <a:t>12.04.2015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3B4DD04-8CC4-4A26-AE83-608CBC0D1A1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2431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Имя </a:t>
            </a:r>
            <a:br>
              <a:rPr lang="ru-RU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>ЧИСЛИТЕЛЬНОЕ </a:t>
            </a:r>
            <a:r>
              <a:rPr lang="ru-RU" b="1" i="1" dirty="0"/>
              <a:t>ПРОВЕРОЧНАЯ РАБОТА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6 класс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00079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А1. Какое утверждение ошибочно?</a:t>
            </a:r>
            <a:endParaRPr lang="ru-RU" dirty="0"/>
          </a:p>
          <a:p>
            <a:pPr lvl="0"/>
            <a:r>
              <a:rPr lang="ru-RU" dirty="0"/>
              <a:t>Количественные числительные отвечают на вопрос </a:t>
            </a:r>
            <a:r>
              <a:rPr lang="ru-RU" i="1" dirty="0"/>
              <a:t>сколько?</a:t>
            </a:r>
            <a:endParaRPr lang="ru-RU" dirty="0"/>
          </a:p>
          <a:p>
            <a:pPr lvl="0"/>
            <a:r>
              <a:rPr lang="ru-RU" dirty="0"/>
              <a:t>Порядковые числительные изменяются так же, как имена прилагательные.</a:t>
            </a:r>
          </a:p>
          <a:p>
            <a:pPr lvl="0"/>
            <a:r>
              <a:rPr lang="ru-RU" dirty="0"/>
              <a:t>В составных порядковых числительных склоняется только последнее слово.</a:t>
            </a:r>
          </a:p>
          <a:p>
            <a:pPr lvl="0"/>
            <a:r>
              <a:rPr lang="ru-RU" dirty="0"/>
              <a:t>Собирательные числительные сочетаются только с личными местоимениями.</a:t>
            </a:r>
          </a:p>
          <a:p>
            <a:pPr>
              <a:buNone/>
            </a:pPr>
            <a:endParaRPr lang="ru-RU" dirty="0"/>
          </a:p>
          <a:p>
            <a:r>
              <a:rPr lang="ru-RU" b="1" dirty="0"/>
              <a:t>А2. Укажите имя числительное:</a:t>
            </a:r>
            <a:endParaRPr lang="ru-RU" dirty="0"/>
          </a:p>
          <a:p>
            <a:pPr lvl="0"/>
            <a:r>
              <a:rPr lang="ru-RU" dirty="0"/>
              <a:t>сотка</a:t>
            </a:r>
          </a:p>
          <a:p>
            <a:pPr lvl="0"/>
            <a:r>
              <a:rPr lang="ru-RU" dirty="0"/>
              <a:t>сотый</a:t>
            </a:r>
          </a:p>
          <a:p>
            <a:pPr lvl="0"/>
            <a:r>
              <a:rPr lang="ru-RU" dirty="0"/>
              <a:t>столетний</a:t>
            </a:r>
          </a:p>
          <a:p>
            <a:pPr lvl="0"/>
            <a:r>
              <a:rPr lang="ru-RU" dirty="0"/>
              <a:t>сотня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b="1" dirty="0"/>
              <a:t>А3. Какое числительное является порядковым? </a:t>
            </a:r>
            <a:endParaRPr lang="ru-RU" dirty="0"/>
          </a:p>
          <a:p>
            <a:pPr lvl="0"/>
            <a:r>
              <a:rPr lang="ru-RU" dirty="0"/>
              <a:t>двести</a:t>
            </a:r>
          </a:p>
          <a:p>
            <a:pPr lvl="0"/>
            <a:r>
              <a:rPr lang="ru-RU" dirty="0"/>
              <a:t>пятьдесят восьмой</a:t>
            </a:r>
          </a:p>
          <a:p>
            <a:pPr lvl="0"/>
            <a:r>
              <a:rPr lang="ru-RU" dirty="0"/>
              <a:t>пятеро</a:t>
            </a:r>
          </a:p>
          <a:p>
            <a:pPr lvl="0"/>
            <a:r>
              <a:rPr lang="ru-RU" dirty="0"/>
              <a:t>сорок семь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А4. Укажите собирательное числительное:</a:t>
            </a:r>
            <a:endParaRPr lang="ru-RU" dirty="0"/>
          </a:p>
          <a:p>
            <a:pPr lvl="0"/>
            <a:r>
              <a:rPr lang="ru-RU" dirty="0"/>
              <a:t>два</a:t>
            </a:r>
          </a:p>
          <a:p>
            <a:pPr lvl="0"/>
            <a:r>
              <a:rPr lang="ru-RU" dirty="0"/>
              <a:t>двое</a:t>
            </a:r>
          </a:p>
          <a:p>
            <a:pPr lvl="0"/>
            <a:r>
              <a:rPr lang="ru-RU" dirty="0"/>
              <a:t>пятеро</a:t>
            </a:r>
          </a:p>
          <a:p>
            <a:pPr lvl="0"/>
            <a:r>
              <a:rPr lang="ru-RU" dirty="0"/>
              <a:t>сорок семь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А5. Какое числительное изменяется по родам?</a:t>
            </a:r>
            <a:endParaRPr lang="ru-RU" dirty="0"/>
          </a:p>
          <a:p>
            <a:pPr lvl="0"/>
            <a:r>
              <a:rPr lang="ru-RU" dirty="0"/>
              <a:t>один</a:t>
            </a:r>
          </a:p>
          <a:p>
            <a:pPr lvl="0"/>
            <a:r>
              <a:rPr lang="ru-RU" dirty="0"/>
              <a:t>шесть</a:t>
            </a:r>
          </a:p>
          <a:p>
            <a:pPr lvl="0"/>
            <a:r>
              <a:rPr lang="ru-RU" dirty="0"/>
              <a:t>девять</a:t>
            </a:r>
          </a:p>
          <a:p>
            <a:pPr lvl="0"/>
            <a:r>
              <a:rPr lang="ru-RU" dirty="0"/>
              <a:t>сто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А6. Укажите пример с ошибкой в образовании формы слова</a:t>
            </a:r>
            <a:endParaRPr lang="ru-RU" dirty="0"/>
          </a:p>
          <a:p>
            <a:pPr lvl="0"/>
            <a:r>
              <a:rPr lang="ru-RU" dirty="0"/>
              <a:t>девяностолетний юбилей</a:t>
            </a:r>
          </a:p>
          <a:p>
            <a:pPr lvl="0"/>
            <a:r>
              <a:rPr lang="ru-RU" dirty="0"/>
              <a:t>сороками богатырями</a:t>
            </a:r>
          </a:p>
          <a:p>
            <a:pPr lvl="0"/>
            <a:r>
              <a:rPr lang="ru-RU" dirty="0"/>
              <a:t>восьмидесяти девяти саженцев</a:t>
            </a:r>
          </a:p>
          <a:p>
            <a:pPr lvl="0"/>
            <a:r>
              <a:rPr lang="ru-RU" dirty="0"/>
              <a:t>семи целых и четырём десятым литра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i="1" u="sng" dirty="0"/>
              <a:t>В)  Внимательно прочитайте текст, выполните задания В1 и В2.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442915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С наступлением весны и потеплением воды рыбы вновь возвращаются к жизни: быстрее плавают, больше едят, набирают вес.</a:t>
            </a:r>
          </a:p>
          <a:p>
            <a:pPr lvl="0"/>
            <a:r>
              <a:rPr lang="ru-RU" dirty="0"/>
              <a:t>Чем больше водоём и чем теплее в нём вода, тем разнообразнее пища для рыб и тем большего веса они достигают. (3) В Каспийское море попадают белуги более тысячи килограммов. (4) Ловятся сомы в двадцать пять килограммов и щуки весом до тридцати килограммов. (5) Это всё хищные рыбы. (6) Карась, линь, плотва редко достигают веса более пятисот граммов.</a:t>
            </a:r>
          </a:p>
          <a:p>
            <a:r>
              <a:rPr lang="ru-RU" dirty="0"/>
              <a:t>(7) Продолжительность жизни рыб неодинакова. (8) Хамса живёт всего три года, а щука более сорока лет.</a:t>
            </a:r>
          </a:p>
          <a:p>
            <a:pPr>
              <a:buNone/>
            </a:pPr>
            <a:r>
              <a:rPr lang="ru-RU" dirty="0" smtClean="0"/>
              <a:t>                                                       </a:t>
            </a:r>
            <a:r>
              <a:rPr lang="ru-RU" dirty="0"/>
              <a:t>(По А.Клыкову)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b="1" i="1" dirty="0"/>
              <a:t>В1. Выпишите составное числительное.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i="1" dirty="0"/>
              <a:t> </a:t>
            </a:r>
            <a:endParaRPr lang="ru-RU" dirty="0"/>
          </a:p>
          <a:p>
            <a:r>
              <a:rPr lang="ru-RU" b="1" i="1" dirty="0"/>
              <a:t>В2.</a:t>
            </a:r>
            <a:r>
              <a:rPr lang="ru-RU" dirty="0"/>
              <a:t> </a:t>
            </a:r>
            <a:r>
              <a:rPr lang="ru-RU" b="1" i="1" dirty="0"/>
              <a:t>Из предложений 6-8 выпишите  числительные в форме родительного падежа.  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429264"/>
            <a:ext cx="8183880" cy="8572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Творческое задание.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485778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</a:t>
            </a:r>
            <a:r>
              <a:rPr lang="ru-RU" dirty="0" smtClean="0"/>
              <a:t>. </a:t>
            </a:r>
            <a:r>
              <a:rPr lang="ru-RU" i="1" dirty="0" smtClean="0"/>
              <a:t>Таинственное </a:t>
            </a:r>
            <a:r>
              <a:rPr lang="ru-RU" i="1" dirty="0"/>
              <a:t> число «семь».  Оно  особое, в нем есть некое  волшебство: семь дней в неделе, семь планет на небе, семь мудрецов на свете было, семь чудес на свете.</a:t>
            </a:r>
          </a:p>
          <a:p>
            <a:r>
              <a:rPr lang="ru-RU" dirty="0">
                <a:solidFill>
                  <a:srgbClr val="0070C0"/>
                </a:solidFill>
              </a:rPr>
              <a:t>Подберите  пословицы  и  фразеологизмы  с числительным   СЕМЬ. Подчеркните числительные как члены предложения.</a:t>
            </a:r>
          </a:p>
          <a:p>
            <a:pPr>
              <a:buNone/>
            </a:pPr>
            <a:r>
              <a:rPr lang="ru-RU" b="1" dirty="0">
                <a:solidFill>
                  <a:srgbClr val="0070C0"/>
                </a:solidFill>
              </a:rPr>
              <a:t> 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b="1" dirty="0"/>
              <a:t>Подсказка: </a:t>
            </a:r>
            <a:endParaRPr lang="ru-RU" dirty="0"/>
          </a:p>
          <a:p>
            <a:r>
              <a:rPr lang="ru-RU" dirty="0">
                <a:solidFill>
                  <a:srgbClr val="00B050"/>
                </a:solidFill>
              </a:rPr>
              <a:t>отношения в коллективе</a:t>
            </a:r>
          </a:p>
          <a:p>
            <a:r>
              <a:rPr lang="ru-RU" dirty="0">
                <a:solidFill>
                  <a:srgbClr val="00B050"/>
                </a:solidFill>
              </a:rPr>
              <a:t> о точных действиях портного</a:t>
            </a:r>
          </a:p>
          <a:p>
            <a:r>
              <a:rPr lang="ru-RU" dirty="0">
                <a:solidFill>
                  <a:srgbClr val="00B050"/>
                </a:solidFill>
              </a:rPr>
              <a:t>умный, имеющий выдающие способности</a:t>
            </a:r>
          </a:p>
          <a:p>
            <a:r>
              <a:rPr lang="ru-RU" dirty="0">
                <a:solidFill>
                  <a:srgbClr val="00B050"/>
                </a:solidFill>
              </a:rPr>
              <a:t>долго трудиться</a:t>
            </a:r>
          </a:p>
          <a:p>
            <a:r>
              <a:rPr lang="ru-RU" dirty="0">
                <a:solidFill>
                  <a:srgbClr val="00B050"/>
                </a:solidFill>
              </a:rPr>
              <a:t>почувствовать себя очень счастливым </a:t>
            </a:r>
          </a:p>
          <a:p>
            <a:r>
              <a:rPr lang="ru-RU" dirty="0">
                <a:solidFill>
                  <a:srgbClr val="00B050"/>
                </a:solidFill>
              </a:rPr>
              <a:t>место, куда очень трудно забраться</a:t>
            </a:r>
          </a:p>
          <a:p>
            <a:r>
              <a:rPr lang="ru-RU" dirty="0">
                <a:solidFill>
                  <a:srgbClr val="00B05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Творческое задание.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dirty="0" smtClean="0">
                <a:solidFill>
                  <a:srgbClr val="0070C0"/>
                </a:solidFill>
              </a:rPr>
              <a:t>2.Вспомните</a:t>
            </a:r>
            <a:r>
              <a:rPr lang="ru-RU" dirty="0">
                <a:solidFill>
                  <a:srgbClr val="0070C0"/>
                </a:solidFill>
              </a:rPr>
              <a:t>,  в каких числительных  пишутся двойные согласные, приведите примеры, употребив эти числительные в предложениях.</a:t>
            </a:r>
          </a:p>
          <a:p>
            <a:r>
              <a:rPr lang="ru-RU" dirty="0"/>
              <a:t>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Придумайте и запишите предложения, в которых эти числительные выступали бы в роли существительных. 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rgbClr val="00B050"/>
                </a:solidFill>
              </a:rPr>
              <a:t>Подчеркните </a:t>
            </a:r>
            <a:r>
              <a:rPr lang="ru-RU" dirty="0">
                <a:solidFill>
                  <a:srgbClr val="00B050"/>
                </a:solidFill>
              </a:rPr>
              <a:t>и числительные, и существительные как члены предложения.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</TotalTime>
  <Words>212</Words>
  <Application>Microsoft Office PowerPoint</Application>
  <PresentationFormat>Экран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Имя  ЧИСЛИТЕЛЬНОЕ ПРОВЕРОЧНАЯ РАБОТА </vt:lpstr>
      <vt:lpstr>Слайд 2</vt:lpstr>
      <vt:lpstr>Слайд 3</vt:lpstr>
      <vt:lpstr>В)  Внимательно прочитайте текст, выполните задания В1 и В2. </vt:lpstr>
      <vt:lpstr>Творческое задание. </vt:lpstr>
      <vt:lpstr>Творческое задание.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Имя  ЧИСЛИТЕЛЬНОЕ ПРОВЕРОЧНАЯ РАБОТА </dc:title>
  <dc:creator>I`m</dc:creator>
  <cp:lastModifiedBy>I`m</cp:lastModifiedBy>
  <cp:revision>2</cp:revision>
  <dcterms:created xsi:type="dcterms:W3CDTF">2015-04-12T16:42:21Z</dcterms:created>
  <dcterms:modified xsi:type="dcterms:W3CDTF">2015-04-12T16:55:11Z</dcterms:modified>
</cp:coreProperties>
</file>