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9" r:id="rId4"/>
    <p:sldId id="264" r:id="rId5"/>
    <p:sldId id="261" r:id="rId6"/>
    <p:sldId id="265" r:id="rId7"/>
    <p:sldId id="256" r:id="rId8"/>
    <p:sldId id="257" r:id="rId9"/>
    <p:sldId id="262" r:id="rId10"/>
    <p:sldId id="267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Подчеркните слова с приставками: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i="1" dirty="0" smtClean="0"/>
              <a:t>Поездка, полоса, полено, подпилить, порох, подписать, поросёнок, добраться, доверять, домашний, росчерк, роскошь, рослый, разный, разлука, разиня, разбросать</a:t>
            </a:r>
            <a:endParaRPr lang="ru-RU" sz="48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Выпишите из текста в 2 столбика глаголы с приставками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071678"/>
          <a:ext cx="9001156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4810"/>
                <a:gridCol w="478634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4400" b="1" dirty="0" smtClean="0"/>
                        <a:t>Неизменяемые приставки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b="1" dirty="0" smtClean="0"/>
                        <a:t>Приставки на З - С</a:t>
                      </a:r>
                      <a:endParaRPr lang="ru-RU" sz="4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Миша наклонился и прижал пружинку пальчиком. В одно мгновение пружинка с силою развилась, валик сильно завертелся, молоточки сильно застучали, колокольчики заиграли дребедень, и вдруг пружинка лопнула. Всё умолкло, валик остановился, молоточки попадали, колокольчики свернулись на сторону, солнышко повисло, домики изломались… Тогда Миша вспомнил, что папенька приказывал ему не трогать пружинки, испугался и… проснулся.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85818"/>
          </a:xfrm>
        </p:spPr>
        <p:txBody>
          <a:bodyPr/>
          <a:lstStyle/>
          <a:p>
            <a:r>
              <a:rPr lang="ru-RU" dirty="0" smtClean="0"/>
              <a:t>Найдите слова с приставкой ИС-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История, истребитель, исчисление, испытание, истина, исказить, исследование, искра, иссушить, Исландия, истолковать, искать, исцеление, истребить.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85818"/>
          </a:xfrm>
        </p:spPr>
        <p:txBody>
          <a:bodyPr/>
          <a:lstStyle/>
          <a:p>
            <a:r>
              <a:rPr lang="ru-RU" dirty="0" smtClean="0"/>
              <a:t>Найдите слова с приставкой ИС-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История, </a:t>
            </a:r>
            <a:r>
              <a:rPr lang="ru-RU" sz="4800" u="sng" dirty="0" smtClean="0"/>
              <a:t>истребитель</a:t>
            </a:r>
            <a:r>
              <a:rPr lang="ru-RU" sz="4800" dirty="0" smtClean="0"/>
              <a:t>, </a:t>
            </a:r>
            <a:r>
              <a:rPr lang="ru-RU" sz="4800" u="sng" dirty="0" smtClean="0"/>
              <a:t>исчисление, испытание</a:t>
            </a:r>
            <a:r>
              <a:rPr lang="ru-RU" sz="4800" dirty="0" smtClean="0"/>
              <a:t>, истина, </a:t>
            </a:r>
            <a:r>
              <a:rPr lang="ru-RU" sz="4800" u="sng" dirty="0" smtClean="0"/>
              <a:t>исказить</a:t>
            </a:r>
            <a:r>
              <a:rPr lang="ru-RU" sz="4800" dirty="0" smtClean="0"/>
              <a:t>, </a:t>
            </a:r>
            <a:r>
              <a:rPr lang="ru-RU" sz="4800" u="sng" dirty="0" smtClean="0"/>
              <a:t>исследование</a:t>
            </a:r>
            <a:r>
              <a:rPr lang="ru-RU" sz="4800" dirty="0" smtClean="0"/>
              <a:t>, искра, </a:t>
            </a:r>
            <a:r>
              <a:rPr lang="ru-RU" sz="4800" u="sng" dirty="0" smtClean="0"/>
              <a:t>иссушить</a:t>
            </a:r>
            <a:r>
              <a:rPr lang="ru-RU" sz="4800" dirty="0" smtClean="0"/>
              <a:t>, Исландия, </a:t>
            </a:r>
            <a:r>
              <a:rPr lang="ru-RU" sz="4800" u="sng" dirty="0" smtClean="0"/>
              <a:t>истолковать</a:t>
            </a:r>
            <a:r>
              <a:rPr lang="ru-RU" sz="4800" dirty="0" smtClean="0"/>
              <a:t>, искать, </a:t>
            </a:r>
            <a:r>
              <a:rPr lang="ru-RU" sz="4800" u="sng" dirty="0" smtClean="0"/>
              <a:t>исцеление, истребить</a:t>
            </a:r>
            <a:r>
              <a:rPr lang="ru-RU" sz="4800" dirty="0" smtClean="0"/>
              <a:t>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Подчеркните слова с приставками: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i="1" u="sng" dirty="0" smtClean="0"/>
              <a:t>Поездка</a:t>
            </a:r>
            <a:r>
              <a:rPr lang="ru-RU" sz="4800" i="1" dirty="0" smtClean="0"/>
              <a:t>, полоса, полено, </a:t>
            </a:r>
            <a:r>
              <a:rPr lang="ru-RU" sz="4800" i="1" u="sng" dirty="0" smtClean="0"/>
              <a:t>подпилить</a:t>
            </a:r>
            <a:r>
              <a:rPr lang="ru-RU" sz="4800" i="1" dirty="0" smtClean="0"/>
              <a:t>, порох, </a:t>
            </a:r>
            <a:r>
              <a:rPr lang="ru-RU" sz="4800" i="1" u="sng" dirty="0" smtClean="0"/>
              <a:t>подписать</a:t>
            </a:r>
            <a:r>
              <a:rPr lang="ru-RU" sz="4800" i="1" dirty="0" smtClean="0"/>
              <a:t>, поросёнок, </a:t>
            </a:r>
            <a:r>
              <a:rPr lang="ru-RU" sz="4800" i="1" u="sng" dirty="0" smtClean="0"/>
              <a:t>добраться</a:t>
            </a:r>
            <a:r>
              <a:rPr lang="ru-RU" sz="4800" i="1" dirty="0" smtClean="0"/>
              <a:t>, </a:t>
            </a:r>
            <a:r>
              <a:rPr lang="ru-RU" sz="4800" i="1" u="sng" dirty="0" smtClean="0"/>
              <a:t>доверять</a:t>
            </a:r>
            <a:r>
              <a:rPr lang="ru-RU" sz="4800" i="1" dirty="0" smtClean="0"/>
              <a:t>, домашний, </a:t>
            </a:r>
            <a:r>
              <a:rPr lang="ru-RU" sz="4800" i="1" u="sng" dirty="0" smtClean="0"/>
              <a:t>росчерк</a:t>
            </a:r>
            <a:r>
              <a:rPr lang="ru-RU" sz="4800" i="1" dirty="0" smtClean="0"/>
              <a:t>, роскошь, рослый, разный, разлука, разиня, </a:t>
            </a:r>
            <a:r>
              <a:rPr lang="ru-RU" sz="4800" i="1" u="sng" dirty="0" smtClean="0"/>
              <a:t>разбросать</a:t>
            </a:r>
            <a:endParaRPr lang="ru-RU" sz="4800" i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Выпишите слова с приставкой ПО-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i="1" dirty="0" smtClean="0">
                <a:cs typeface="Times New Roman" pitchFamily="18" charset="0"/>
              </a:rPr>
              <a:t>Походка, поэма,  почта, посол, потоп, портфель, погоня, погода, повар, поле, полк, полено, пончик, поросёнок.</a:t>
            </a:r>
            <a:endParaRPr lang="ru-RU" sz="5400" i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Выпишите слова с приставкой ПО-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i="1" u="sng" dirty="0" smtClean="0">
                <a:cs typeface="Times New Roman" pitchFamily="18" charset="0"/>
              </a:rPr>
              <a:t>Походка</a:t>
            </a:r>
            <a:r>
              <a:rPr lang="ru-RU" sz="5400" i="1" dirty="0" smtClean="0">
                <a:cs typeface="Times New Roman" pitchFamily="18" charset="0"/>
              </a:rPr>
              <a:t>, поэма,  почта, </a:t>
            </a:r>
            <a:r>
              <a:rPr lang="ru-RU" sz="5400" i="1" u="sng" dirty="0" smtClean="0">
                <a:cs typeface="Times New Roman" pitchFamily="18" charset="0"/>
              </a:rPr>
              <a:t>посол</a:t>
            </a:r>
            <a:r>
              <a:rPr lang="ru-RU" sz="5400" i="1" dirty="0" smtClean="0">
                <a:cs typeface="Times New Roman" pitchFamily="18" charset="0"/>
              </a:rPr>
              <a:t>, </a:t>
            </a:r>
            <a:r>
              <a:rPr lang="ru-RU" sz="5400" i="1" u="sng" dirty="0" smtClean="0">
                <a:cs typeface="Times New Roman" pitchFamily="18" charset="0"/>
              </a:rPr>
              <a:t>потоп</a:t>
            </a:r>
            <a:r>
              <a:rPr lang="ru-RU" sz="5400" i="1" dirty="0" smtClean="0">
                <a:cs typeface="Times New Roman" pitchFamily="18" charset="0"/>
              </a:rPr>
              <a:t>, портфель, </a:t>
            </a:r>
            <a:r>
              <a:rPr lang="ru-RU" sz="5400" i="1" u="sng" dirty="0" smtClean="0">
                <a:cs typeface="Times New Roman" pitchFamily="18" charset="0"/>
              </a:rPr>
              <a:t>погоня</a:t>
            </a:r>
            <a:r>
              <a:rPr lang="ru-RU" sz="5400" i="1" dirty="0" smtClean="0">
                <a:cs typeface="Times New Roman" pitchFamily="18" charset="0"/>
              </a:rPr>
              <a:t>, погода, </a:t>
            </a:r>
            <a:r>
              <a:rPr lang="ru-RU" sz="5400" i="1" u="sng" dirty="0" smtClean="0">
                <a:cs typeface="Times New Roman" pitchFamily="18" charset="0"/>
              </a:rPr>
              <a:t>повар</a:t>
            </a:r>
            <a:r>
              <a:rPr lang="ru-RU" sz="5400" i="1" dirty="0" smtClean="0">
                <a:cs typeface="Times New Roman" pitchFamily="18" charset="0"/>
              </a:rPr>
              <a:t>, поле, полк, полено, пончик, поросёнок.</a:t>
            </a:r>
            <a:endParaRPr lang="ru-RU" sz="5400" i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Распределите слова по группам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i="1" dirty="0" smtClean="0"/>
              <a:t>Влить, вниз, высокий, взболтать, взбудоражить, взор, взорвать, взобраться, вмешаться, взбираться, взмахнуть, взвод</a:t>
            </a:r>
            <a:endParaRPr lang="ru-RU" sz="40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2" y="1357298"/>
          <a:ext cx="8786876" cy="82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6719"/>
                <a:gridCol w="2196719"/>
                <a:gridCol w="2196719"/>
                <a:gridCol w="219671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Нет приставки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Приставка В-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Приставка ВЗ-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Приставка ВЗО-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Распределите слова по группам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i="1" dirty="0" smtClean="0"/>
              <a:t> </a:t>
            </a:r>
            <a:endParaRPr lang="ru-RU" sz="40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357298"/>
          <a:ext cx="91440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9855"/>
                <a:gridCol w="2378926"/>
                <a:gridCol w="2769218"/>
                <a:gridCol w="228600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Нет приставки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Приставка В-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Приставка ВЗ-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Приставка ВЗО-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i="1" dirty="0" smtClean="0"/>
                        <a:t>высокий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i="1" dirty="0" smtClean="0"/>
                        <a:t>Влить</a:t>
                      </a:r>
                    </a:p>
                    <a:p>
                      <a:r>
                        <a:rPr lang="ru-RU" sz="3200" i="1" dirty="0" smtClean="0"/>
                        <a:t>вниз</a:t>
                      </a:r>
                    </a:p>
                    <a:p>
                      <a:r>
                        <a:rPr lang="ru-RU" sz="3200" i="1" dirty="0" smtClean="0"/>
                        <a:t>взор вмешаться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i="1" dirty="0" smtClean="0"/>
                        <a:t>взболтать </a:t>
                      </a:r>
                      <a:r>
                        <a:rPr lang="ru-RU" sz="2800" i="1" dirty="0" smtClean="0"/>
                        <a:t>взбудоражить</a:t>
                      </a:r>
                    </a:p>
                    <a:p>
                      <a:r>
                        <a:rPr lang="ru-RU" sz="3200" i="1" dirty="0" smtClean="0"/>
                        <a:t>Взбираться</a:t>
                      </a:r>
                    </a:p>
                    <a:p>
                      <a:r>
                        <a:rPr lang="ru-RU" sz="3200" i="1" dirty="0" smtClean="0"/>
                        <a:t>взмахнуть взвод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i="1" dirty="0" smtClean="0"/>
                        <a:t>Взорвать</a:t>
                      </a:r>
                    </a:p>
                    <a:p>
                      <a:r>
                        <a:rPr lang="ru-RU" sz="3200" i="1" dirty="0" smtClean="0"/>
                        <a:t>взобраться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Правописание приставок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3" y="428604"/>
          <a:ext cx="8858314" cy="6127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8470"/>
                <a:gridCol w="2230951"/>
                <a:gridCol w="2428893"/>
              </a:tblGrid>
              <a:tr h="536942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ПРИСТАВКИ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3694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неизменяемые</a:t>
                      </a:r>
                      <a:endParaRPr lang="ru-RU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изменяемые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74441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за-, по-, под-, подо-,  на-, над-, надо-, во-, в-, пред-, пере-, о-, об-, об-,</a:t>
                      </a:r>
                      <a:r>
                        <a:rPr lang="ru-RU" sz="3600" baseline="0" dirty="0" smtClean="0"/>
                        <a:t> обо-, с-, со-, от-, ото-, до-, про-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Ра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3200" dirty="0" smtClean="0"/>
                        <a:t>- / ра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3200" dirty="0" smtClean="0"/>
                        <a:t>-</a:t>
                      </a:r>
                      <a:r>
                        <a:rPr lang="ru-RU" sz="2800" dirty="0" smtClean="0"/>
                        <a:t>                         </a:t>
                      </a:r>
                    </a:p>
                    <a:p>
                      <a:r>
                        <a:rPr lang="ru-RU" sz="3200" dirty="0" smtClean="0"/>
                        <a:t>Бе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3200" dirty="0" smtClean="0"/>
                        <a:t>- / бе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3200" dirty="0" smtClean="0"/>
                        <a:t>-</a:t>
                      </a:r>
                    </a:p>
                    <a:p>
                      <a:r>
                        <a:rPr lang="ru-RU" sz="3200" dirty="0" smtClean="0"/>
                        <a:t>И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3200" dirty="0" smtClean="0"/>
                        <a:t>- / </a:t>
                      </a:r>
                      <a:r>
                        <a:rPr lang="ru-RU" sz="3200" dirty="0" err="1" smtClean="0"/>
                        <a:t>и</a:t>
                      </a:r>
                      <a:r>
                        <a:rPr lang="ru-RU" sz="3200" dirty="0" err="1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3200" dirty="0" smtClean="0"/>
                        <a:t>-</a:t>
                      </a:r>
                    </a:p>
                    <a:p>
                      <a:r>
                        <a:rPr lang="ru-RU" sz="3200" dirty="0" err="1" smtClean="0"/>
                        <a:t>В</a:t>
                      </a:r>
                      <a:r>
                        <a:rPr lang="ru-RU" sz="3200" dirty="0" err="1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3200" dirty="0" smtClean="0"/>
                        <a:t>- / </a:t>
                      </a:r>
                      <a:r>
                        <a:rPr lang="ru-RU" sz="3200" dirty="0" err="1" smtClean="0"/>
                        <a:t>в</a:t>
                      </a:r>
                      <a:r>
                        <a:rPr lang="ru-RU" sz="3200" dirty="0" err="1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3200" dirty="0" smtClean="0"/>
                        <a:t>-</a:t>
                      </a:r>
                    </a:p>
                    <a:p>
                      <a:r>
                        <a:rPr lang="ru-RU" sz="3200" dirty="0" smtClean="0"/>
                        <a:t>Во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3200" dirty="0" smtClean="0"/>
                        <a:t>- / </a:t>
                      </a:r>
                      <a:r>
                        <a:rPr lang="ru-RU" sz="3200" dirty="0" err="1" smtClean="0"/>
                        <a:t>во</a:t>
                      </a:r>
                      <a:r>
                        <a:rPr lang="ru-RU" sz="3200" dirty="0" err="1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3200" dirty="0" smtClean="0"/>
                        <a:t>-</a:t>
                      </a:r>
                    </a:p>
                    <a:p>
                      <a:r>
                        <a:rPr lang="ru-RU" sz="3200" dirty="0" smtClean="0"/>
                        <a:t>Ни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3200" dirty="0" smtClean="0"/>
                        <a:t>-</a:t>
                      </a:r>
                      <a:r>
                        <a:rPr lang="ru-RU" sz="3200" baseline="0" dirty="0" smtClean="0"/>
                        <a:t> </a:t>
                      </a:r>
                      <a:r>
                        <a:rPr lang="ru-RU" sz="3200" dirty="0" smtClean="0"/>
                        <a:t>/ </a:t>
                      </a:r>
                      <a:r>
                        <a:rPr lang="ru-RU" sz="3200" dirty="0" err="1" smtClean="0"/>
                        <a:t>ни</a:t>
                      </a:r>
                      <a:r>
                        <a:rPr lang="ru-RU" sz="3200" dirty="0" err="1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32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Написание зависит:</a:t>
                      </a:r>
                    </a:p>
                    <a:p>
                      <a:r>
                        <a:rPr lang="ru-RU" sz="2800" dirty="0" smtClean="0"/>
                        <a:t> </a:t>
                      </a:r>
                    </a:p>
                    <a:p>
                      <a:r>
                        <a:rPr lang="ru-RU" sz="2800" dirty="0" smtClean="0"/>
                        <a:t>от последующей буквы</a:t>
                      </a:r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</a:txBody>
                  <a:tcPr/>
                </a:tc>
              </a:tr>
              <a:tr h="979129"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solidFill>
                            <a:srgbClr val="FF0000"/>
                          </a:solidFill>
                        </a:rPr>
                        <a:t>Притсавки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   З-  не бывает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Пр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800" dirty="0" smtClean="0"/>
                        <a:t>- / пр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800" dirty="0" smtClean="0"/>
                        <a:t>- 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от значения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ЗАПОМНИТЕ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5" y="1600200"/>
          <a:ext cx="8858311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7453"/>
                <a:gridCol w="3643338"/>
                <a:gridCol w="28575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3600" dirty="0" smtClean="0"/>
                        <a:t>БИТЬ</a:t>
                      </a:r>
                    </a:p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3600" dirty="0" smtClean="0"/>
                        <a:t>ДАВАТЬ</a:t>
                      </a:r>
                    </a:p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3600" dirty="0" smtClean="0"/>
                        <a:t>ДЕЛАТЬ </a:t>
                      </a:r>
                    </a:p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3600" dirty="0" smtClean="0"/>
                        <a:t>ЖАТЬ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 smtClean="0"/>
                    </a:p>
                    <a:p>
                      <a:pPr algn="ctr"/>
                      <a:r>
                        <a:rPr lang="ru-RU" sz="3600" dirty="0" smtClean="0"/>
                        <a:t>ПРИСТАВКА </a:t>
                      </a:r>
                    </a:p>
                    <a:p>
                      <a:pPr algn="ctr"/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3600" dirty="0" smtClean="0"/>
                        <a:t>ДЕСЬ</a:t>
                      </a:r>
                    </a:p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3600" dirty="0" smtClean="0"/>
                        <a:t>ДАНИЕ</a:t>
                      </a:r>
                    </a:p>
                    <a:p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3600" dirty="0" smtClean="0"/>
                        <a:t>ДОРОВЬЕ – нет</a:t>
                      </a:r>
                      <a:r>
                        <a:rPr lang="ru-RU" sz="3600" baseline="0" dirty="0" smtClean="0"/>
                        <a:t> приставки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2285984" y="2500306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Приставки на </a:t>
            </a:r>
            <a:r>
              <a:rPr lang="ru-RU" dirty="0" err="1" smtClean="0">
                <a:solidFill>
                  <a:srgbClr val="FF0000"/>
                </a:solidFill>
              </a:rPr>
              <a:t>з</a:t>
            </a:r>
            <a:r>
              <a:rPr lang="ru-RU" dirty="0" smtClean="0">
                <a:solidFill>
                  <a:srgbClr val="FF0000"/>
                </a:solidFill>
              </a:rPr>
              <a:t>-, с-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928670"/>
          <a:ext cx="8858312" cy="5643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018"/>
                <a:gridCol w="2845138"/>
                <a:gridCol w="1537912"/>
                <a:gridCol w="2891244"/>
              </a:tblGrid>
              <a:tr h="5111495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Ра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4000" dirty="0" smtClean="0"/>
                        <a:t>- </a:t>
                      </a:r>
                    </a:p>
                    <a:p>
                      <a:r>
                        <a:rPr lang="ru-RU" sz="4000" dirty="0" smtClean="0"/>
                        <a:t>Бе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4000" dirty="0" smtClean="0"/>
                        <a:t>- </a:t>
                      </a:r>
                    </a:p>
                    <a:p>
                      <a:r>
                        <a:rPr lang="ru-RU" sz="4000" dirty="0" smtClean="0"/>
                        <a:t>И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4000" dirty="0" smtClean="0"/>
                        <a:t>- </a:t>
                      </a:r>
                    </a:p>
                    <a:p>
                      <a:r>
                        <a:rPr lang="ru-RU" sz="4000" dirty="0" err="1" smtClean="0"/>
                        <a:t>В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4000" dirty="0" smtClean="0"/>
                        <a:t>- </a:t>
                      </a:r>
                    </a:p>
                    <a:p>
                      <a:r>
                        <a:rPr lang="ru-RU" sz="4000" dirty="0" smtClean="0"/>
                        <a:t>Во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4000" dirty="0" smtClean="0"/>
                        <a:t>- </a:t>
                      </a:r>
                    </a:p>
                    <a:p>
                      <a:r>
                        <a:rPr lang="ru-RU" sz="4000" dirty="0" smtClean="0"/>
                        <a:t>Ни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з</a:t>
                      </a:r>
                      <a:r>
                        <a:rPr lang="ru-RU" sz="4000" dirty="0" smtClean="0"/>
                        <a:t>-</a:t>
                      </a:r>
                    </a:p>
                    <a:p>
                      <a:endParaRPr lang="ru-RU" sz="40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3200" dirty="0" smtClean="0"/>
                    </a:p>
                    <a:p>
                      <a:endParaRPr lang="ru-RU" sz="3200" dirty="0" smtClean="0"/>
                    </a:p>
                    <a:p>
                      <a:endParaRPr lang="ru-RU" sz="3200" dirty="0" smtClean="0"/>
                    </a:p>
                    <a:p>
                      <a:r>
                        <a:rPr lang="ru-RU" sz="3200" dirty="0" smtClean="0"/>
                        <a:t>Перед 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звонкими</a:t>
                      </a:r>
                    </a:p>
                    <a:p>
                      <a:r>
                        <a:rPr lang="ru-RU" sz="3200" dirty="0" smtClean="0"/>
                        <a:t>(</a:t>
                      </a:r>
                      <a:r>
                        <a:rPr lang="ru-RU" sz="3200" dirty="0" err="1" smtClean="0"/>
                        <a:t>з</a:t>
                      </a:r>
                      <a:r>
                        <a:rPr lang="ru-RU" sz="3200" dirty="0" smtClean="0"/>
                        <a:t>, б, в, г, </a:t>
                      </a:r>
                      <a:r>
                        <a:rPr lang="ru-RU" sz="3200" dirty="0" err="1" smtClean="0"/>
                        <a:t>д</a:t>
                      </a:r>
                      <a:r>
                        <a:rPr lang="ru-RU" sz="3200" dirty="0" smtClean="0"/>
                        <a:t>, ж, л, м, </a:t>
                      </a:r>
                      <a:r>
                        <a:rPr lang="ru-RU" sz="3200" dirty="0" err="1" smtClean="0"/>
                        <a:t>н</a:t>
                      </a:r>
                      <a:r>
                        <a:rPr lang="ru-RU" sz="3200" dirty="0" smtClean="0"/>
                        <a:t>, </a:t>
                      </a:r>
                      <a:r>
                        <a:rPr lang="ru-RU" sz="3200" dirty="0" err="1" smtClean="0"/>
                        <a:t>р</a:t>
                      </a:r>
                      <a:r>
                        <a:rPr lang="ru-RU" sz="3200" dirty="0" smtClean="0"/>
                        <a:t>)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ра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4000" dirty="0" smtClean="0"/>
                        <a:t>-</a:t>
                      </a:r>
                    </a:p>
                    <a:p>
                      <a:r>
                        <a:rPr lang="ru-RU" sz="4000" dirty="0" smtClean="0"/>
                        <a:t>бе</a:t>
                      </a:r>
                      <a:r>
                        <a:rPr lang="ru-RU" sz="40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4000" dirty="0" smtClean="0"/>
                        <a:t>-</a:t>
                      </a:r>
                    </a:p>
                    <a:p>
                      <a:r>
                        <a:rPr lang="ru-RU" sz="4000" dirty="0" err="1" smtClean="0"/>
                        <a:t>и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4000" dirty="0" smtClean="0"/>
                        <a:t>-</a:t>
                      </a:r>
                    </a:p>
                    <a:p>
                      <a:r>
                        <a:rPr lang="ru-RU" sz="4000" dirty="0" err="1" smtClean="0"/>
                        <a:t>в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4000" dirty="0" smtClean="0"/>
                        <a:t>-</a:t>
                      </a:r>
                    </a:p>
                    <a:p>
                      <a:r>
                        <a:rPr lang="ru-RU" sz="4000" dirty="0" err="1" smtClean="0"/>
                        <a:t>во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4000" dirty="0" smtClean="0"/>
                        <a:t>-</a:t>
                      </a:r>
                    </a:p>
                    <a:p>
                      <a:r>
                        <a:rPr lang="ru-RU" sz="4000" dirty="0" err="1" smtClean="0"/>
                        <a:t>ни</a:t>
                      </a:r>
                      <a:r>
                        <a:rPr lang="ru-RU" sz="4000" dirty="0" err="1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4000" dirty="0" smtClean="0"/>
                        <a:t>-</a:t>
                      </a:r>
                    </a:p>
                    <a:p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3200" dirty="0" smtClean="0"/>
                    </a:p>
                    <a:p>
                      <a:endParaRPr lang="ru-RU" sz="3200" dirty="0" smtClean="0"/>
                    </a:p>
                    <a:p>
                      <a:endParaRPr lang="ru-RU" sz="3200" dirty="0" smtClean="0"/>
                    </a:p>
                    <a:p>
                      <a:r>
                        <a:rPr lang="ru-RU" sz="3200" dirty="0" smtClean="0"/>
                        <a:t>Перед 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глухими</a:t>
                      </a:r>
                    </a:p>
                    <a:p>
                      <a:r>
                        <a:rPr lang="ru-RU" sz="3200" dirty="0" smtClean="0"/>
                        <a:t>(с, </a:t>
                      </a:r>
                      <a:r>
                        <a:rPr lang="ru-RU" sz="3200" dirty="0" err="1" smtClean="0"/>
                        <a:t>п</a:t>
                      </a:r>
                      <a:r>
                        <a:rPr lang="ru-RU" sz="3200" dirty="0" smtClean="0"/>
                        <a:t>, </a:t>
                      </a:r>
                      <a:r>
                        <a:rPr lang="ru-RU" sz="3200" dirty="0" err="1" smtClean="0"/>
                        <a:t>ф</a:t>
                      </a:r>
                      <a:r>
                        <a:rPr lang="ru-RU" sz="3200" dirty="0" smtClean="0"/>
                        <a:t>, к, т, </a:t>
                      </a:r>
                      <a:r>
                        <a:rPr lang="ru-RU" sz="3200" dirty="0" err="1" smtClean="0"/>
                        <a:t>ш</a:t>
                      </a:r>
                      <a:r>
                        <a:rPr lang="ru-RU" sz="3200" dirty="0" smtClean="0"/>
                        <a:t>, </a:t>
                      </a:r>
                      <a:r>
                        <a:rPr lang="ru-RU" sz="3200" dirty="0" err="1" smtClean="0"/>
                        <a:t>х</a:t>
                      </a:r>
                      <a:r>
                        <a:rPr lang="ru-RU" sz="3200" dirty="0" smtClean="0"/>
                        <a:t>, </a:t>
                      </a:r>
                      <a:r>
                        <a:rPr lang="ru-RU" sz="3200" dirty="0" err="1" smtClean="0"/>
                        <a:t>ц</a:t>
                      </a:r>
                      <a:r>
                        <a:rPr lang="ru-RU" sz="3200" dirty="0" smtClean="0"/>
                        <a:t>, ч, </a:t>
                      </a:r>
                      <a:r>
                        <a:rPr lang="ru-RU" sz="3200" dirty="0" err="1" smtClean="0"/>
                        <a:t>щ</a:t>
                      </a:r>
                      <a:r>
                        <a:rPr lang="ru-RU" sz="3200" dirty="0" smtClean="0"/>
                        <a:t> )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2107">
                <a:tc gridSpan="4">
                  <a:txBody>
                    <a:bodyPr/>
                    <a:lstStyle/>
                    <a:p>
                      <a:r>
                        <a:rPr lang="ru-RU" sz="2800" dirty="0" smtClean="0"/>
                        <a:t>Запомните:  ра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сс</a:t>
                      </a:r>
                      <a:r>
                        <a:rPr lang="ru-RU" sz="2800" dirty="0" smtClean="0"/>
                        <a:t>читать, НО ра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2800" dirty="0" smtClean="0"/>
                        <a:t>чёт, ра</a:t>
                      </a:r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2800" dirty="0" smtClean="0"/>
                        <a:t>чётливый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1643042" y="1500174"/>
            <a:ext cx="357190" cy="28575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5572132" y="1285860"/>
            <a:ext cx="500066" cy="321471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496</Words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Подчеркните слова с приставками:</vt:lpstr>
      <vt:lpstr>Подчеркните слова с приставками:</vt:lpstr>
      <vt:lpstr>Выпишите слова с приставкой ПО-</vt:lpstr>
      <vt:lpstr>Выпишите слова с приставкой ПО-</vt:lpstr>
      <vt:lpstr>Распределите слова по группам</vt:lpstr>
      <vt:lpstr>Распределите слова по группам</vt:lpstr>
      <vt:lpstr>Правописание приставок</vt:lpstr>
      <vt:lpstr>ЗАПОМНИТЕ</vt:lpstr>
      <vt:lpstr>Приставки на з-, с-</vt:lpstr>
      <vt:lpstr>Выпишите из текста в 2 столбика глаголы с приставками</vt:lpstr>
      <vt:lpstr>Слайд 11</vt:lpstr>
      <vt:lpstr>Найдите слова с приставкой ИС-</vt:lpstr>
      <vt:lpstr>Найдите слова с приставкой ИС-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приставок</dc:title>
  <cp:lastModifiedBy>Учитель №219094520</cp:lastModifiedBy>
  <cp:revision>9</cp:revision>
  <dcterms:modified xsi:type="dcterms:W3CDTF">2015-02-16T02:43:05Z</dcterms:modified>
</cp:coreProperties>
</file>