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0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5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1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1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2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1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51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8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1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27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C961-52B3-45A0-A19C-E91900D3EBCF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D715-A396-489C-BFBE-3775E0E45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33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024"/>
            <a:ext cx="10515600" cy="465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Наречия пишутся через дефис: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193415"/>
              </p:ext>
            </p:extLst>
          </p:nvPr>
        </p:nvGraphicFramePr>
        <p:xfrm>
          <a:off x="379562" y="603850"/>
          <a:ext cx="10748513" cy="5930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3115"/>
                <a:gridCol w="5195398"/>
              </a:tblGrid>
              <a:tr h="19981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Образованные от прил. и местоимений с помощью приставки</a:t>
                      </a:r>
                      <a:r>
                        <a:rPr lang="ru-RU" sz="2400" baseline="0" dirty="0" smtClean="0"/>
                        <a:t> ПО- и суффиксов –ОМУ, (-ЕМУ), -И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По-весеннему, по-дружески, …</a:t>
                      </a:r>
                      <a:endParaRPr lang="ru-RU" sz="2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От порядковых числительных с помощью приставки В-(ВО-) и суффикса</a:t>
                      </a:r>
                      <a:r>
                        <a:rPr lang="ru-RU" sz="2400" baseline="0" dirty="0" smtClean="0"/>
                        <a:t> –ЫХ (-ИХ)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Во-первых, в-пятых, …</a:t>
                      </a:r>
                      <a:endParaRPr lang="ru-RU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С помощью приставки</a:t>
                      </a:r>
                      <a:r>
                        <a:rPr lang="ru-RU" sz="2400" baseline="0" dirty="0" smtClean="0"/>
                        <a:t> КОЕ- и суффиксов –ТО, -ЛИБО, -НИБУДЬ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Кое-где, когда-нибудь…</a:t>
                      </a:r>
                      <a:endParaRPr lang="ru-RU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Посредством:</a:t>
                      </a:r>
                    </a:p>
                    <a:p>
                      <a:r>
                        <a:rPr lang="ru-RU" sz="2400" dirty="0" smtClean="0"/>
                        <a:t>        а) повтора того же слова</a:t>
                      </a:r>
                    </a:p>
                    <a:p>
                      <a:r>
                        <a:rPr lang="ru-RU" sz="2400" dirty="0" smtClean="0"/>
                        <a:t>        б) повтора того же корня, осложненного приставками,</a:t>
                      </a:r>
                      <a:r>
                        <a:rPr lang="ru-RU" sz="2400" baseline="0" dirty="0" smtClean="0"/>
                        <a:t> суффиксами</a:t>
                      </a:r>
                    </a:p>
                    <a:p>
                      <a:r>
                        <a:rPr lang="ru-RU" sz="2400" baseline="0" dirty="0" smtClean="0"/>
                        <a:t>        в) соединения синонимов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i="1" dirty="0" smtClean="0"/>
                    </a:p>
                    <a:p>
                      <a:r>
                        <a:rPr lang="ru-RU" sz="2800" i="1" dirty="0" smtClean="0"/>
                        <a:t>Чуть-чуть, еле-еле, …</a:t>
                      </a:r>
                    </a:p>
                    <a:p>
                      <a:r>
                        <a:rPr lang="ru-RU" sz="2800" i="1" dirty="0" smtClean="0"/>
                        <a:t>Мало-помалу, …</a:t>
                      </a:r>
                    </a:p>
                    <a:p>
                      <a:r>
                        <a:rPr lang="ru-RU" sz="2800" i="1" dirty="0" smtClean="0"/>
                        <a:t>Нежданно-негаданно</a:t>
                      </a:r>
                      <a:endParaRPr lang="ru-RU" sz="28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11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023"/>
            <a:ext cx="10515600" cy="155275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852614"/>
              </p:ext>
            </p:extLst>
          </p:nvPr>
        </p:nvGraphicFramePr>
        <p:xfrm>
          <a:off x="112144" y="60387"/>
          <a:ext cx="11956212" cy="6715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0197"/>
                <a:gridCol w="6256015"/>
              </a:tblGrid>
              <a:tr h="4399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Слитно</a:t>
                      </a:r>
                      <a:r>
                        <a:rPr lang="ru-RU" dirty="0" smtClean="0"/>
                        <a:t> пишутся наречия: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Раздельно</a:t>
                      </a:r>
                      <a:r>
                        <a:rPr lang="ru-RU" dirty="0" smtClean="0"/>
                        <a:t> пишутся наречия: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9940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В состав которых входят слова, не употребляющиеся в современном русском языке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i="1" dirty="0" smtClean="0"/>
                        <a:t>Оземь, …</a:t>
                      </a:r>
                      <a:endParaRPr lang="ru-RU" sz="20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</a:t>
                      </a:r>
                      <a:r>
                        <a:rPr lang="ru-RU" sz="2000" dirty="0" smtClean="0"/>
                        <a:t>В состав которых входят слова, не употр. в современном русск. языке и включающие предлоги БЕЗ, ДО, С, ЗА, ПОД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Без устали, без …                               До зарезу, до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С разбегу, с …                                   Под шумок, под …</a:t>
                      </a:r>
                      <a:endParaRPr lang="ru-RU" sz="2000" dirty="0"/>
                    </a:p>
                  </a:txBody>
                  <a:tcPr/>
                </a:tc>
              </a:tr>
              <a:tr h="1120800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sz="2000" dirty="0" smtClean="0"/>
                        <a:t>Образованные от наречий с помощью приставок</a:t>
                      </a:r>
                    </a:p>
                    <a:p>
                      <a:r>
                        <a:rPr lang="ru-RU" sz="2000" i="1" dirty="0" smtClean="0"/>
                        <a:t>Наскоро</a:t>
                      </a:r>
                      <a:r>
                        <a:rPr lang="ru-RU" sz="2000" i="1" baseline="0" dirty="0" smtClean="0"/>
                        <a:t> (от скоро), …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sz="2000" dirty="0" smtClean="0"/>
                        <a:t>На –АХ, обозначающие состояние, место, время действия</a:t>
                      </a:r>
                    </a:p>
                    <a:p>
                      <a:r>
                        <a:rPr lang="ru-RU" sz="2000" i="1" dirty="0" smtClean="0"/>
                        <a:t>В сердцах, …</a:t>
                      </a:r>
                    </a:p>
                    <a:p>
                      <a:r>
                        <a:rPr lang="ru-RU" sz="2000" i="1" dirty="0" smtClean="0"/>
                        <a:t>(исключения: впотьмах, …)</a:t>
                      </a:r>
                      <a:endParaRPr lang="ru-RU" sz="2000" i="1" dirty="0"/>
                    </a:p>
                  </a:txBody>
                  <a:tcPr/>
                </a:tc>
              </a:tr>
              <a:tr h="862154"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sz="2000" dirty="0" smtClean="0"/>
                        <a:t>на –УЮ</a:t>
                      </a:r>
                    </a:p>
                    <a:p>
                      <a:r>
                        <a:rPr lang="ru-RU" sz="2000" i="1" dirty="0" smtClean="0"/>
                        <a:t>Зачастую, …</a:t>
                      </a:r>
                    </a:p>
                    <a:p>
                      <a:r>
                        <a:rPr lang="ru-RU" sz="2000" i="1" dirty="0" smtClean="0"/>
                        <a:t>(Исключения: на попятную, …)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sz="2000" dirty="0" smtClean="0"/>
                        <a:t>Если предлог оканчивается</a:t>
                      </a:r>
                      <a:r>
                        <a:rPr lang="ru-RU" sz="2000" baseline="0" dirty="0" smtClean="0"/>
                        <a:t> на согласную, а слово начинается на гласную</a:t>
                      </a:r>
                    </a:p>
                    <a:p>
                      <a:r>
                        <a:rPr lang="ru-RU" sz="2000" i="1" baseline="0" dirty="0" smtClean="0"/>
                        <a:t>В обтяжку, в …</a:t>
                      </a:r>
                      <a:endParaRPr lang="ru-RU" sz="2000" i="1" dirty="0"/>
                    </a:p>
                  </a:txBody>
                  <a:tcPr/>
                </a:tc>
              </a:tr>
              <a:tr h="1121432">
                <a:tc>
                  <a:txBody>
                    <a:bodyPr/>
                    <a:lstStyle/>
                    <a:p>
                      <a:r>
                        <a:rPr lang="ru-RU" i="0" dirty="0" smtClean="0"/>
                        <a:t>4. С корнями </a:t>
                      </a:r>
                      <a:r>
                        <a:rPr lang="ru-RU" sz="2400" i="0" dirty="0" smtClean="0"/>
                        <a:t>ВЕРХ, НИЗ, ВЫСЬ, ГЛУБЬ, ДАЛЬ, ВЕК, НАЧАЛО</a:t>
                      </a:r>
                      <a:r>
                        <a:rPr lang="ru-RU" i="0" dirty="0" smtClean="0"/>
                        <a:t>, если к ним нет пояснительных слов</a:t>
                      </a:r>
                    </a:p>
                    <a:p>
                      <a:r>
                        <a:rPr lang="ru-RU" i="1" dirty="0" smtClean="0"/>
                        <a:t>Посмотрел вверх (НО: на</a:t>
                      </a:r>
                      <a:r>
                        <a:rPr lang="ru-RU" i="1" baseline="0" dirty="0" smtClean="0"/>
                        <a:t> верх мачты</a:t>
                      </a:r>
                      <a:r>
                        <a:rPr lang="ru-RU" i="1" dirty="0" smtClean="0"/>
                        <a:t>)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Если между предлогом и словом можно вставить местоимение, прилагательное, числительное</a:t>
                      </a:r>
                    </a:p>
                    <a:p>
                      <a:r>
                        <a:rPr lang="ru-RU" sz="2000" i="1" dirty="0" smtClean="0"/>
                        <a:t>На</a:t>
                      </a:r>
                      <a:r>
                        <a:rPr lang="ru-RU" sz="2000" i="1" baseline="0" dirty="0" smtClean="0"/>
                        <a:t> миг (на один миг), с маху (со всего маху), …</a:t>
                      </a:r>
                      <a:endParaRPr lang="ru-RU" sz="2000" i="1" dirty="0"/>
                    </a:p>
                  </a:txBody>
                  <a:tcPr/>
                </a:tc>
              </a:tr>
              <a:tr h="112143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5. Начинающиеся с </a:t>
                      </a:r>
                      <a:r>
                        <a:rPr lang="ru-RU" sz="2000" i="1" dirty="0" smtClean="0"/>
                        <a:t>ВПЕРЕ (вперегонки), НАПЕРЕ (наперевес),</a:t>
                      </a:r>
                      <a:r>
                        <a:rPr lang="ru-RU" sz="2000" i="1" baseline="0" dirty="0" smtClean="0"/>
                        <a:t> ВРАЗ (вразвалку), ВПРИ (вприпрыжку), ВНА (внакидку), ВПОЛ (вполголоса)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</a:t>
                      </a:r>
                      <a:r>
                        <a:rPr lang="ru-RU" sz="2000" dirty="0" smtClean="0"/>
                        <a:t>Если</a:t>
                      </a:r>
                      <a:r>
                        <a:rPr lang="ru-RU" sz="2000" baseline="0" dirty="0" smtClean="0"/>
                        <a:t> сущ. сохранило хотя бы некоторые падежные формы</a:t>
                      </a:r>
                    </a:p>
                    <a:p>
                      <a:r>
                        <a:rPr lang="ru-RU" sz="2000" i="1" baseline="0" dirty="0" smtClean="0"/>
                        <a:t>На корточки (на корточках)…</a:t>
                      </a:r>
                      <a:endParaRPr lang="ru-RU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9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177"/>
            <a:ext cx="10515600" cy="396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Н и НН в разных частях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259906"/>
              </p:ext>
            </p:extLst>
          </p:nvPr>
        </p:nvGraphicFramePr>
        <p:xfrm>
          <a:off x="439947" y="431321"/>
          <a:ext cx="11343736" cy="65008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0195"/>
                <a:gridCol w="5943541"/>
              </a:tblGrid>
              <a:tr h="4658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989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</a:rPr>
                        <a:t>В кратких причастиях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</a:rPr>
                        <a:t>Выставка организована спонсорами. (организовали спонсоры)</a:t>
                      </a:r>
                      <a:endParaRPr lang="ru-RU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</a:rPr>
                        <a:t>В полных причастиях, т.е.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если есть </a:t>
                      </a:r>
                      <a:r>
                        <a:rPr lang="ru-RU" sz="2400" dirty="0" err="1">
                          <a:effectLst/>
                        </a:rPr>
                        <a:t>зав.слова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-если есть –</a:t>
                      </a:r>
                      <a:r>
                        <a:rPr lang="ru-RU" sz="2400" dirty="0" err="1">
                          <a:effectLst/>
                        </a:rPr>
                        <a:t>ова</a:t>
                      </a:r>
                      <a:r>
                        <a:rPr lang="ru-RU" sz="2400" dirty="0">
                          <a:effectLst/>
                        </a:rPr>
                        <a:t>- (-</a:t>
                      </a:r>
                      <a:r>
                        <a:rPr lang="ru-RU" sz="2400" dirty="0" err="1">
                          <a:effectLst/>
                        </a:rPr>
                        <a:t>ева</a:t>
                      </a:r>
                      <a:r>
                        <a:rPr lang="ru-RU" sz="2400" dirty="0">
                          <a:effectLst/>
                        </a:rPr>
                        <a:t>-)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сов.вид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если есть приставка (кроме НЕ)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91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2400" dirty="0">
                          <a:effectLst/>
                        </a:rPr>
                        <a:t>В отглагольных прилагательных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</a:rPr>
                        <a:t>Путаный, жёваный, кованый, вязаный…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2400" dirty="0">
                          <a:effectLst/>
                        </a:rPr>
                        <a:t>В прилагательных, перешедших из причастий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Образованный, организованный, воспитанный…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9891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3.   В </a:t>
                      </a:r>
                      <a:r>
                        <a:rPr lang="ru-RU" sz="2400" dirty="0">
                          <a:effectLst/>
                        </a:rPr>
                        <a:t>прилагательных с суффиксами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-АН- (-ЯН-)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smtClean="0">
                          <a:effectLst/>
                        </a:rPr>
                        <a:t>ИН-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effectLst/>
                        </a:rPr>
                        <a:t>Исключения</a:t>
                      </a:r>
                      <a:r>
                        <a:rPr lang="ru-RU" sz="2400" i="1" dirty="0">
                          <a:effectLst/>
                        </a:rPr>
                        <a:t>: оловянный, деревянный, стеклянный</a:t>
                      </a:r>
                      <a:endParaRPr lang="ru-RU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3.      В </a:t>
                      </a:r>
                      <a:r>
                        <a:rPr lang="ru-RU" sz="2400" dirty="0">
                          <a:effectLst/>
                        </a:rPr>
                        <a:t>прилагательных с суффиксами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-ОНН- (-ЕНН-)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</a:t>
                      </a:r>
                      <a:r>
                        <a:rPr lang="ru-RU" sz="2400" u="sng" dirty="0">
                          <a:effectLst/>
                        </a:rPr>
                        <a:t>Н</a:t>
                      </a:r>
                      <a:r>
                        <a:rPr lang="ru-RU" sz="2400" dirty="0">
                          <a:effectLst/>
                        </a:rPr>
                        <a:t>-+Н (основа на Н + суффикс Н)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263">
                <a:tc gridSpan="2"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наречиях и кратких прилагательных пишется столько Н, сколько в полных, от которых они образованы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64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484</Words>
  <Application>Microsoft Office PowerPoint</Application>
  <PresentationFormat>Широкоэкранный</PresentationFormat>
  <Paragraphs>64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Наречия пишутся через дефис:</vt:lpstr>
      <vt:lpstr>Презентация PowerPoint</vt:lpstr>
      <vt:lpstr>Н и НН в разных частях речи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наречия</dc:title>
  <dc:creator>Римма</dc:creator>
  <cp:lastModifiedBy>Римма</cp:lastModifiedBy>
  <cp:revision>9</cp:revision>
  <dcterms:created xsi:type="dcterms:W3CDTF">2015-03-02T12:42:03Z</dcterms:created>
  <dcterms:modified xsi:type="dcterms:W3CDTF">2015-03-02T14:10:51Z</dcterms:modified>
</cp:coreProperties>
</file>