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ACB943D-0BCF-45D5-A6E6-400AF1CFD6F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7CF1F6-0488-4EB2-8100-7CBD1362B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813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Старшая группа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500" dirty="0" smtClean="0"/>
              <a:t>Воспитатель</a:t>
            </a:r>
          </a:p>
          <a:p>
            <a:r>
              <a:rPr lang="ru-RU" sz="1500" dirty="0" smtClean="0"/>
              <a:t> Смирнова Татьяна Вячеславовна</a:t>
            </a:r>
          </a:p>
          <a:p>
            <a:r>
              <a:rPr lang="ru-RU" sz="1200" dirty="0" smtClean="0"/>
              <a:t>первая квалификационная категория</a:t>
            </a:r>
          </a:p>
          <a:p>
            <a:r>
              <a:rPr lang="ru-RU" sz="1200" dirty="0" smtClean="0"/>
              <a:t>МБДОУ </a:t>
            </a:r>
            <a:r>
              <a:rPr lang="ru-RU" sz="1200" dirty="0" err="1" smtClean="0"/>
              <a:t>Сявский</a:t>
            </a:r>
            <a:r>
              <a:rPr lang="ru-RU" sz="1200" dirty="0" smtClean="0"/>
              <a:t> детский сад «Колокольчик»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2014год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Наш участок летом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Играем в машинки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5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048000" cy="4064000"/>
          </a:xfrm>
        </p:spPr>
      </p:pic>
      <p:pic>
        <p:nvPicPr>
          <p:cNvPr id="5" name="Рисунок 4" descr="Фото01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857364"/>
            <a:ext cx="3048000" cy="4064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Качаемся на качелях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3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643050"/>
            <a:ext cx="3869276" cy="2901957"/>
          </a:xfrm>
        </p:spPr>
      </p:pic>
      <p:pic>
        <p:nvPicPr>
          <p:cNvPr id="5" name="Рисунок 4" descr="Фото01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643182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Отдыхаем в тени любимых берёз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2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500175"/>
            <a:ext cx="2214578" cy="2952770"/>
          </a:xfrm>
        </p:spPr>
      </p:pic>
      <p:pic>
        <p:nvPicPr>
          <p:cNvPr id="5" name="Рисунок 4" descr="Фото01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86050" y="3786190"/>
            <a:ext cx="3333773" cy="2500330"/>
          </a:xfrm>
          <a:prstGeom prst="rect">
            <a:avLst/>
          </a:prstGeom>
        </p:spPr>
      </p:pic>
      <p:pic>
        <p:nvPicPr>
          <p:cNvPr id="6" name="Рисунок 5" descr="Фото01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215074" y="1571612"/>
            <a:ext cx="2625329" cy="3500438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Массажная дорожка для ходьбы.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Атласные ленты для релаксации.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Фото0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857496"/>
            <a:ext cx="2405058" cy="3206744"/>
          </a:xfrm>
          <a:prstGeom prst="rect">
            <a:avLst/>
          </a:prstGeom>
        </p:spPr>
      </p:pic>
      <p:pic>
        <p:nvPicPr>
          <p:cNvPr id="6" name="Рисунок 5" descr="CIMG11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1500174"/>
            <a:ext cx="4572032" cy="342902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Летний праздник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230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571612"/>
            <a:ext cx="3964527" cy="2973395"/>
          </a:xfrm>
        </p:spPr>
      </p:pic>
      <p:pic>
        <p:nvPicPr>
          <p:cNvPr id="5" name="Рисунок 4" descr="SAM_23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2786058"/>
            <a:ext cx="4619658" cy="346474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Дети обожают играть на улице. Здесь они могут шуметь громче, бегать быстрее, прыгать выше, а уж если пачкаться, то от души. Лето дарит малышам возможность проводить на участке весь день, с перерывами на обед и дневной сон. 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Наблюдаем за цветами, любуемся их красотой.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0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4000504"/>
            <a:ext cx="3214710" cy="2357454"/>
          </a:xfrm>
        </p:spPr>
      </p:pic>
      <p:pic>
        <p:nvPicPr>
          <p:cNvPr id="5" name="Рисунок 4" descr="Фото01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72198" y="1714488"/>
            <a:ext cx="2732504" cy="3643338"/>
          </a:xfrm>
          <a:prstGeom prst="rect">
            <a:avLst/>
          </a:prstGeom>
        </p:spPr>
      </p:pic>
      <p:pic>
        <p:nvPicPr>
          <p:cNvPr id="6" name="Рисунок 5" descr="Фото01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8000" y="1428736"/>
            <a:ext cx="3849686" cy="238947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Наблюдаем за погодой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2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Трудимся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Играем с песком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4" y="4071942"/>
            <a:ext cx="1696244" cy="2261659"/>
          </a:xfrm>
        </p:spPr>
      </p:pic>
      <p:pic>
        <p:nvPicPr>
          <p:cNvPr id="5" name="Рисунок 4" descr="Фото01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4071942"/>
            <a:ext cx="1714512" cy="2286016"/>
          </a:xfrm>
          <a:prstGeom prst="rect">
            <a:avLst/>
          </a:prstGeom>
        </p:spPr>
      </p:pic>
      <p:pic>
        <p:nvPicPr>
          <p:cNvPr id="6" name="Рисунок 5" descr="Фото01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1500174"/>
            <a:ext cx="1821669" cy="2428892"/>
          </a:xfrm>
          <a:prstGeom prst="rect">
            <a:avLst/>
          </a:prstGeom>
        </p:spPr>
      </p:pic>
      <p:pic>
        <p:nvPicPr>
          <p:cNvPr id="7" name="Рисунок 6" descr="Фото01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6182" y="1643050"/>
            <a:ext cx="1750231" cy="2333641"/>
          </a:xfrm>
          <a:prstGeom prst="rect">
            <a:avLst/>
          </a:prstGeom>
        </p:spPr>
      </p:pic>
      <p:pic>
        <p:nvPicPr>
          <p:cNvPr id="8" name="Рисунок 7" descr="Фото014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15140" y="1500174"/>
            <a:ext cx="1839530" cy="245270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Рисуем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5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929190" y="1500174"/>
            <a:ext cx="3744124" cy="2808093"/>
          </a:xfrm>
        </p:spPr>
      </p:pic>
      <p:pic>
        <p:nvPicPr>
          <p:cNvPr id="5" name="Рисунок 4" descr="Фото01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14620"/>
            <a:ext cx="4262467" cy="319685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Занимаемся спортом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2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072330" y="1643050"/>
            <a:ext cx="1640683" cy="2187577"/>
          </a:xfrm>
        </p:spPr>
      </p:pic>
      <p:pic>
        <p:nvPicPr>
          <p:cNvPr id="5" name="Рисунок 4" descr="Фото01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1500174"/>
            <a:ext cx="3143271" cy="2357454"/>
          </a:xfrm>
          <a:prstGeom prst="rect">
            <a:avLst/>
          </a:prstGeom>
        </p:spPr>
      </p:pic>
      <p:pic>
        <p:nvPicPr>
          <p:cNvPr id="6" name="Рисунок 5" descr="Фото01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43306" y="1643050"/>
            <a:ext cx="3301995" cy="2476496"/>
          </a:xfrm>
          <a:prstGeom prst="rect">
            <a:avLst/>
          </a:prstGeom>
        </p:spPr>
      </p:pic>
      <p:pic>
        <p:nvPicPr>
          <p:cNvPr id="7" name="Рисунок 6" descr="Фото01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0100" y="3714752"/>
            <a:ext cx="1928826" cy="2571768"/>
          </a:xfrm>
          <a:prstGeom prst="rect">
            <a:avLst/>
          </a:prstGeom>
        </p:spPr>
      </p:pic>
      <p:pic>
        <p:nvPicPr>
          <p:cNvPr id="8" name="Рисунок 7" descr="Фото014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572264" y="3714752"/>
            <a:ext cx="1479640" cy="2571744"/>
          </a:xfrm>
          <a:prstGeom prst="rect">
            <a:avLst/>
          </a:prstGeom>
        </p:spPr>
      </p:pic>
      <p:pic>
        <p:nvPicPr>
          <p:cNvPr id="9" name="Рисунок 8" descr="Фото013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29058" y="4000504"/>
            <a:ext cx="1785950" cy="238126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Прыгаем в классики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14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428736"/>
            <a:ext cx="2553500" cy="3404667"/>
          </a:xfrm>
        </p:spPr>
      </p:pic>
      <p:pic>
        <p:nvPicPr>
          <p:cNvPr id="5" name="Рисунок 4" descr="Фото01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2928934"/>
            <a:ext cx="2518190" cy="3357586"/>
          </a:xfrm>
          <a:prstGeom prst="rect">
            <a:avLst/>
          </a:prstGeom>
        </p:spPr>
      </p:pic>
      <p:pic>
        <p:nvPicPr>
          <p:cNvPr id="6" name="Рисунок 5" descr="Фото01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57884" y="1643049"/>
            <a:ext cx="2786082" cy="3714775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105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Наш участок летом</vt:lpstr>
      <vt:lpstr>Дети обожают играть на улице. Здесь они могут шуметь громче, бегать быстрее, прыгать выше, а уж если пачкаться, то от души. Лето дарит малышам возможность проводить на участке весь день, с перерывами на обед и дневной сон. </vt:lpstr>
      <vt:lpstr>Наблюдаем за цветами, любуемся их красотой.</vt:lpstr>
      <vt:lpstr>Наблюдаем за погодой </vt:lpstr>
      <vt:lpstr>Трудимся </vt:lpstr>
      <vt:lpstr>Играем с песком</vt:lpstr>
      <vt:lpstr>Рисуем </vt:lpstr>
      <vt:lpstr>Занимаемся спортом</vt:lpstr>
      <vt:lpstr>Прыгаем в классики</vt:lpstr>
      <vt:lpstr>Играем в машинки</vt:lpstr>
      <vt:lpstr>Качаемся на качелях</vt:lpstr>
      <vt:lpstr>Отдыхаем в тени любимых берёз</vt:lpstr>
      <vt:lpstr>Массажная дорожка для ходьбы.                 Атласные ленты для релаксации.</vt:lpstr>
      <vt:lpstr>Летний праздник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участок летом</dc:title>
  <dc:creator>Denchek</dc:creator>
  <cp:lastModifiedBy>Denchek</cp:lastModifiedBy>
  <cp:revision>12</cp:revision>
  <dcterms:created xsi:type="dcterms:W3CDTF">2015-03-15T16:44:05Z</dcterms:created>
  <dcterms:modified xsi:type="dcterms:W3CDTF">2015-04-14T12:28:57Z</dcterms:modified>
</cp:coreProperties>
</file>