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7" r:id="rId4"/>
    <p:sldId id="269" r:id="rId5"/>
    <p:sldId id="266" r:id="rId6"/>
    <p:sldId id="270" r:id="rId7"/>
    <p:sldId id="260" r:id="rId8"/>
    <p:sldId id="262" r:id="rId9"/>
    <p:sldId id="261" r:id="rId10"/>
    <p:sldId id="264" r:id="rId11"/>
    <p:sldId id="272" r:id="rId12"/>
    <p:sldId id="265" r:id="rId13"/>
    <p:sldId id="268" r:id="rId14"/>
    <p:sldId id="258" r:id="rId15"/>
    <p:sldId id="263" r:id="rId16"/>
    <p:sldId id="259" r:id="rId17"/>
    <p:sldId id="267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FB5A-7589-4D54-B7B7-B2367C3834D8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D4006-13FA-4559-9F5B-CEBBA1C20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505200"/>
          </a:xfrm>
        </p:spPr>
        <p:txBody>
          <a:bodyPr>
            <a:prstTxWarp prst="textWave1">
              <a:avLst>
                <a:gd name="adj1" fmla="val 12500"/>
                <a:gd name="adj2" fmla="val 1457"/>
              </a:avLst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Волшебный мир бабочек</a:t>
            </a:r>
            <a:endParaRPr lang="ru-RU" sz="6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228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ГБДОУ детский сад № 61 (филиал)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Колпинского района Санкт-Петербурга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5029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</a:rPr>
              <a:t>Составил воспитатель: </a:t>
            </a:r>
            <a:br>
              <a:rPr lang="ru-RU" b="1" i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Барышева Светлана Александровна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867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368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Рисование бабочек в технике «Монотипия»</a:t>
            </a:r>
            <a:endParaRPr lang="ru-RU" dirty="0"/>
          </a:p>
        </p:txBody>
      </p:sp>
      <p:pic>
        <p:nvPicPr>
          <p:cNvPr id="9" name="Содержимое 8" descr="WP_20140516_03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5530942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книги из серии «Наше творчество» –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«Волшебные бабочки»</a:t>
            </a:r>
            <a:endParaRPr lang="ru-RU" dirty="0"/>
          </a:p>
        </p:txBody>
      </p:sp>
      <p:pic>
        <p:nvPicPr>
          <p:cNvPr id="10" name="Содержимое 9" descr="WP_20140519_02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356380" y="1749020"/>
            <a:ext cx="2578512" cy="456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Рельефная лепка бабочек из бумажных салфеток и пластилина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9" name="Содержимое 8" descr="WP_20140519_00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676400"/>
            <a:ext cx="2971800" cy="429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макета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«Появление бабочки»</a:t>
            </a:r>
            <a:endParaRPr lang="ru-RU" dirty="0"/>
          </a:p>
        </p:txBody>
      </p:sp>
      <p:pic>
        <p:nvPicPr>
          <p:cNvPr id="7" name="Содержимое 6" descr="WP_20140522_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057400"/>
            <a:ext cx="4935582" cy="278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бабочек в технике «Оригами» (коллективная работа)</a:t>
            </a:r>
            <a:endParaRPr lang="ru-RU" dirty="0"/>
          </a:p>
        </p:txBody>
      </p:sp>
      <p:pic>
        <p:nvPicPr>
          <p:cNvPr id="11" name="Содержимое 10" descr="WP_20140514_01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4743920" cy="290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Раскрашивание готовых шаблонов бабочек </a:t>
            </a:r>
            <a:endParaRPr lang="ru-RU" dirty="0"/>
          </a:p>
        </p:txBody>
      </p:sp>
      <p:pic>
        <p:nvPicPr>
          <p:cNvPr id="10" name="Содержимое 9" descr="WP_20140515_10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472153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костюмов бабочек для игровой деятельности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9" name="Содержимое 8" descr="WP_20140515_00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362200"/>
            <a:ext cx="4891436" cy="276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дидактической игры «На полянке»</a:t>
            </a:r>
            <a:endParaRPr lang="ru-RU" dirty="0"/>
          </a:p>
        </p:txBody>
      </p:sp>
      <p:pic>
        <p:nvPicPr>
          <p:cNvPr id="10" name="Содержимое 9" descr="WP_20140516_04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86000"/>
            <a:ext cx="499133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книжек-малышек родителями и детьми</a:t>
            </a:r>
            <a:endParaRPr lang="ru-RU" dirty="0"/>
          </a:p>
        </p:txBody>
      </p:sp>
      <p:pic>
        <p:nvPicPr>
          <p:cNvPr id="6" name="Содержимое 5" descr="WP_20140526_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5269684" cy="297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Итоговая выставка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 Волшебный мир бабочек»</a:t>
            </a:r>
            <a:endParaRPr lang="ru-RU" dirty="0"/>
          </a:p>
        </p:txBody>
      </p:sp>
      <p:pic>
        <p:nvPicPr>
          <p:cNvPr id="8" name="Содержимое 7" descr="WP_20140522_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530930" cy="312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АКТУАЛЬНОСТЬ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темы «Насекомые» родителям с детьми было рекомендовано посетить зоологический музей или музей бабочек. Многие выполнили просьбу.  Некоторые дети выразили свою радость об увиденном и с интересом рассказывали об этом другим детям. В результате между детьми возникли споры о размерах и расцветке крыльев бабочек. В ходе совместной беседы выяснилось, что у детей недостаточно развиты знания о бабочках. Следовательно, мы решили реализовать проект «Волшебный  мир  бабочек». Это позволит расширить и углубить знания детей о бабочках, а также узнать, насколько же разнообразен мир бабочек?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546f_5133d43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2890">
            <a:off x="2133600" y="1524000"/>
            <a:ext cx="5029200" cy="47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2492" y="609600"/>
            <a:ext cx="7879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6800" y="1219200"/>
            <a:ext cx="7238999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СОЗДАТЬ УСЛОВИЯ ДЛЯ РАЗВИТИЯ ПОЗНАВАТЕЛЬНЫХ И ТВОРЧЕСКИХ СПОСОБНОСТЕЙ  ДЕТЕЙ В ПРОЦЕССЕ РЕАЛИЗАЦИИ ПРОЕКТА «ВОЛШЕБНЫЙ МИР БАБОЧЕК»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85059" y="685800"/>
            <a:ext cx="44208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ПРОЕКТА: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ПРОЕКТА: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Формировать у детей 4-5 лет элементарные представления о бабочках, их строении, способах передвижения, образе жизни, циклом развития и разнообразии видов.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Формировать умение замечать красоту природы и передавать ее в художественном творчестве.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Развивать коммуникативные навыки.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Воспитывать бережное отношение к миру природы и эмоциональную отзывчивость.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Привлечь родителей к реализации проекта.</a:t>
            </a:r>
          </a:p>
          <a:p>
            <a:pPr marL="514350" indent="-514350">
              <a:buAutoNum type="arabicPeriod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 художественной литературы и рассматривание иллюстраций</a:t>
            </a:r>
            <a:endParaRPr lang="ru-RU" dirty="0"/>
          </a:p>
        </p:txBody>
      </p:sp>
      <p:pic>
        <p:nvPicPr>
          <p:cNvPr id="9" name="Содержимое 8" descr="WP_20140519_01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99133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Наблюдение за бабочками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участке</a:t>
            </a:r>
            <a:endParaRPr lang="ru-RU" dirty="0"/>
          </a:p>
        </p:txBody>
      </p:sp>
      <p:pic>
        <p:nvPicPr>
          <p:cNvPr id="7" name="Содержимое 6" descr="WP_20140526_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133600"/>
            <a:ext cx="4616531" cy="260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Образовательная деятельность в процессе режимных моментов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1" name="Содержимое 10" descr="WP_20140519_00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438400"/>
            <a:ext cx="485643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Ритмическая гимнастика и подвижная игра «Бабочки»</a:t>
            </a:r>
            <a:endParaRPr lang="ru-RU" dirty="0"/>
          </a:p>
        </p:txBody>
      </p:sp>
      <p:pic>
        <p:nvPicPr>
          <p:cNvPr id="16" name="Содержимое 15" descr="WP_20140516_02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133600"/>
            <a:ext cx="5105400" cy="288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Танец «Бабочки»</a:t>
            </a:r>
            <a:endParaRPr lang="ru-RU" dirty="0"/>
          </a:p>
        </p:txBody>
      </p:sp>
      <p:pic>
        <p:nvPicPr>
          <p:cNvPr id="10" name="Содержимое 9" descr="WP_20140515_06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133600"/>
            <a:ext cx="526114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256</Words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Волшебный мир бабочек</vt:lpstr>
      <vt:lpstr>АКТУАЛЬНОСТЬ</vt:lpstr>
      <vt:lpstr>Слайд 3</vt:lpstr>
      <vt:lpstr> ЗАДАЧИ ПРОЕКТА: </vt:lpstr>
      <vt:lpstr>Чтение художественной литературы и рассматривание иллюстраций</vt:lpstr>
      <vt:lpstr>Наблюдение за бабочками  на участке</vt:lpstr>
      <vt:lpstr> Образовательная деятельность в процессе режимных моментов </vt:lpstr>
      <vt:lpstr>Ритмическая гимнастика и подвижная игра «Бабочки»</vt:lpstr>
      <vt:lpstr>Танец «Бабочки»</vt:lpstr>
      <vt:lpstr>Рисование бабочек в технике «Монотипия»</vt:lpstr>
      <vt:lpstr> Изготовление книги из серии «Наше творчество» –  «Волшебные бабочки»</vt:lpstr>
      <vt:lpstr> Рельефная лепка бабочек из бумажных салфеток и пластилина </vt:lpstr>
      <vt:lpstr>Изготовление макета  «Появление бабочки»</vt:lpstr>
      <vt:lpstr>Изготовление бабочек в технике «Оригами» (коллективная работа)</vt:lpstr>
      <vt:lpstr>Раскрашивание готовых шаблонов бабочек </vt:lpstr>
      <vt:lpstr>  Изготовление костюмов бабочек для игровой деятельности </vt:lpstr>
      <vt:lpstr>Изготовление дидактической игры «На полянке»</vt:lpstr>
      <vt:lpstr>Изготовление книжек-малышек родителями и детьми</vt:lpstr>
      <vt:lpstr>Итоговая выставка  « Волшебный мир бабочек»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бабочек</dc:title>
  <dc:creator>Sveta</dc:creator>
  <cp:lastModifiedBy>Sveta</cp:lastModifiedBy>
  <cp:revision>52</cp:revision>
  <dcterms:created xsi:type="dcterms:W3CDTF">2014-05-19T10:26:30Z</dcterms:created>
  <dcterms:modified xsi:type="dcterms:W3CDTF">2015-04-14T18:37:09Z</dcterms:modified>
</cp:coreProperties>
</file>