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Настя" initials="Н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1142984"/>
            <a:ext cx="8725274" cy="4770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Calibri" pitchFamily="34" charset="0"/>
              </a:rPr>
              <a:t>«Спортивные соревнования: Мы со спортом дружим»</a:t>
            </a:r>
          </a:p>
          <a:p>
            <a:endParaRPr lang="ru-RU" dirty="0" smtClean="0"/>
          </a:p>
          <a:p>
            <a:r>
              <a:rPr lang="ru-RU" sz="2000" b="1" dirty="0" smtClean="0"/>
              <a:t>Цель</a:t>
            </a:r>
            <a:r>
              <a:rPr lang="ru-RU" sz="2000" dirty="0" smtClean="0"/>
              <a:t>: укрепить физическое и психическое здоровье детей.</a:t>
            </a:r>
          </a:p>
          <a:p>
            <a:endParaRPr lang="ru-RU" sz="2000" dirty="0" smtClean="0"/>
          </a:p>
          <a:p>
            <a:r>
              <a:rPr lang="ru-RU" sz="2000" b="1" dirty="0" smtClean="0"/>
              <a:t>Задачи</a:t>
            </a:r>
            <a:r>
              <a:rPr lang="ru-RU" sz="2000" dirty="0" smtClean="0"/>
              <a:t>:</a:t>
            </a:r>
          </a:p>
          <a:p>
            <a:r>
              <a:rPr lang="ru-RU" sz="2000" dirty="0" smtClean="0"/>
              <a:t> - обогащать представление детей о том, как поддерживать и </a:t>
            </a:r>
          </a:p>
          <a:p>
            <a:r>
              <a:rPr lang="ru-RU" sz="2000" dirty="0" smtClean="0"/>
              <a:t>укреплять свое здоровье;</a:t>
            </a:r>
          </a:p>
          <a:p>
            <a:r>
              <a:rPr lang="ru-RU" sz="2000" dirty="0" smtClean="0"/>
              <a:t>-накопление двигательного опыта детьми;</a:t>
            </a:r>
          </a:p>
          <a:p>
            <a:r>
              <a:rPr lang="ru-RU" sz="2000" dirty="0" smtClean="0"/>
              <a:t>-закреплять двигательные умения в физических упражнениях и </a:t>
            </a:r>
          </a:p>
          <a:p>
            <a:r>
              <a:rPr lang="ru-RU" sz="2000" dirty="0" smtClean="0"/>
              <a:t>подвижных</a:t>
            </a:r>
          </a:p>
          <a:p>
            <a:r>
              <a:rPr lang="ru-RU" sz="2000" dirty="0" smtClean="0"/>
              <a:t>играх;</a:t>
            </a:r>
          </a:p>
          <a:p>
            <a:r>
              <a:rPr lang="ru-RU" sz="2000" dirty="0" smtClean="0"/>
              <a:t>-внедрение </a:t>
            </a:r>
            <a:r>
              <a:rPr lang="ru-RU" sz="2000" dirty="0" err="1" smtClean="0"/>
              <a:t>здоровьесберегающих</a:t>
            </a:r>
            <a:r>
              <a:rPr lang="ru-RU" sz="2000" dirty="0" smtClean="0"/>
              <a:t> технологий;</a:t>
            </a:r>
          </a:p>
          <a:p>
            <a:r>
              <a:rPr lang="ru-RU" sz="2000" dirty="0" smtClean="0"/>
              <a:t>-воспитание физических качеств: </a:t>
            </a:r>
            <a:r>
              <a:rPr lang="ru-RU" sz="2000" dirty="0" err="1" smtClean="0"/>
              <a:t>выносливость,ловкость</a:t>
            </a:r>
            <a:r>
              <a:rPr lang="ru-RU" sz="2000" dirty="0" smtClean="0"/>
              <a:t>, </a:t>
            </a:r>
          </a:p>
          <a:p>
            <a:r>
              <a:rPr lang="ru-RU" sz="2000" dirty="0" smtClean="0"/>
              <a:t>координацию движений.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578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-1" y="3500438"/>
            <a:ext cx="5235641" cy="3357562"/>
          </a:xfrm>
          <a:prstGeom prst="rect">
            <a:avLst/>
          </a:prstGeom>
        </p:spPr>
      </p:pic>
      <p:pic>
        <p:nvPicPr>
          <p:cNvPr id="3" name="Рисунок 2" descr="DSC_0580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286380" y="642919"/>
            <a:ext cx="3857620" cy="40747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8596" y="428604"/>
            <a:ext cx="45790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Награждение медалями!</a:t>
            </a:r>
            <a:endParaRPr lang="ru-RU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58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400792"/>
            <a:ext cx="9144000" cy="605641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357166"/>
            <a:ext cx="8864671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/>
              <a:t>1 Эстафета.</a:t>
            </a:r>
          </a:p>
          <a:p>
            <a:r>
              <a:rPr lang="ru-RU" sz="4400" dirty="0" smtClean="0"/>
              <a:t>Задания:</a:t>
            </a:r>
          </a:p>
          <a:p>
            <a:r>
              <a:rPr lang="ru-RU" sz="4400" dirty="0" smtClean="0"/>
              <a:t>-пробежать по кочкам;</a:t>
            </a:r>
          </a:p>
          <a:p>
            <a:r>
              <a:rPr lang="ru-RU" sz="4400" dirty="0" smtClean="0"/>
              <a:t>-прокатить бревно, лежа на животе;</a:t>
            </a:r>
          </a:p>
          <a:p>
            <a:r>
              <a:rPr lang="ru-RU" sz="4400" dirty="0" smtClean="0"/>
              <a:t>-бросить </a:t>
            </a:r>
            <a:r>
              <a:rPr lang="ru-RU" sz="4400" dirty="0" err="1" smtClean="0"/>
              <a:t>метбол</a:t>
            </a:r>
            <a:r>
              <a:rPr lang="ru-RU" sz="4400" dirty="0" smtClean="0"/>
              <a:t>.</a:t>
            </a:r>
            <a:endParaRPr lang="ru-RU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51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3401164"/>
            <a:ext cx="5121836" cy="3456836"/>
          </a:xfrm>
          <a:prstGeom prst="rect">
            <a:avLst/>
          </a:prstGeom>
        </p:spPr>
      </p:pic>
      <p:pic>
        <p:nvPicPr>
          <p:cNvPr id="3" name="Рисунок 2" descr="DSC_051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966883" y="0"/>
            <a:ext cx="5177118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4290"/>
            <a:ext cx="676319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/>
              <a:t>2 Эстафета «Защита укрепления».</a:t>
            </a:r>
          </a:p>
          <a:p>
            <a:r>
              <a:rPr lang="ru-RU" sz="3200" dirty="0" smtClean="0"/>
              <a:t>Дети становятся в круг, в центре него </a:t>
            </a:r>
          </a:p>
          <a:p>
            <a:r>
              <a:rPr lang="ru-RU" sz="3200" dirty="0" smtClean="0"/>
              <a:t>ставится кегля, капитан команды</a:t>
            </a:r>
          </a:p>
          <a:p>
            <a:r>
              <a:rPr lang="ru-RU" sz="3200" dirty="0" smtClean="0"/>
              <a:t> должен защитить кеглю.</a:t>
            </a:r>
            <a:endParaRPr lang="ru-RU" sz="3200" dirty="0"/>
          </a:p>
        </p:txBody>
      </p:sp>
      <p:pic>
        <p:nvPicPr>
          <p:cNvPr id="3" name="Рисунок 2" descr="DSC_052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2143116"/>
            <a:ext cx="7118550" cy="471488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85728"/>
            <a:ext cx="861101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/>
              <a:t>3 Эстафета «Меткий удар».</a:t>
            </a:r>
          </a:p>
          <a:p>
            <a:r>
              <a:rPr lang="ru-RU" sz="3200" dirty="0" smtClean="0"/>
              <a:t>На землю кладут мяч на расстоянии 10 шагов, </a:t>
            </a:r>
          </a:p>
          <a:p>
            <a:r>
              <a:rPr lang="ru-RU" sz="3200" dirty="0" smtClean="0"/>
              <a:t>с завязанными глазами нужно подойти</a:t>
            </a:r>
          </a:p>
          <a:p>
            <a:r>
              <a:rPr lang="ru-RU" sz="3200" dirty="0" smtClean="0"/>
              <a:t> к мячу и ударить по нему.</a:t>
            </a:r>
            <a:endParaRPr lang="ru-RU" sz="3200" dirty="0"/>
          </a:p>
        </p:txBody>
      </p:sp>
      <p:pic>
        <p:nvPicPr>
          <p:cNvPr id="3" name="Рисунок 2" descr="DSC_054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171027" y="2428868"/>
            <a:ext cx="6687121" cy="442913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54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3593212"/>
            <a:ext cx="4929190" cy="3264788"/>
          </a:xfrm>
          <a:prstGeom prst="rect">
            <a:avLst/>
          </a:prstGeom>
        </p:spPr>
      </p:pic>
      <p:pic>
        <p:nvPicPr>
          <p:cNvPr id="3" name="Рисунок 2" descr="DSC_054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751168" y="0"/>
            <a:ext cx="5392832" cy="357187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22682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+mj-lt"/>
              </a:rPr>
              <a:t>4 Эстафета «Мяч через голову».</a:t>
            </a:r>
          </a:p>
          <a:p>
            <a:r>
              <a:rPr lang="ru-RU" sz="2800" dirty="0" smtClean="0">
                <a:latin typeface="+mj-lt"/>
              </a:rPr>
              <a:t>Игроки двух команд одновременно, стоя спиной к финишу</a:t>
            </a:r>
          </a:p>
          <a:p>
            <a:r>
              <a:rPr lang="ru-RU" sz="2800" dirty="0" smtClean="0">
                <a:latin typeface="+mj-lt"/>
              </a:rPr>
              <a:t> кидают мяч назад через голову. Побеждает, тот, </a:t>
            </a:r>
          </a:p>
          <a:p>
            <a:r>
              <a:rPr lang="ru-RU" sz="2800" dirty="0" smtClean="0">
                <a:latin typeface="+mj-lt"/>
              </a:rPr>
              <a:t>кто дальше кинет.</a:t>
            </a:r>
            <a:endParaRPr lang="ru-RU" sz="2800" dirty="0">
              <a:latin typeface="+mj-lt"/>
            </a:endParaRPr>
          </a:p>
        </p:txBody>
      </p:sp>
      <p:pic>
        <p:nvPicPr>
          <p:cNvPr id="3" name="Рисунок 2" descr="DSC_055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14348" y="1747863"/>
            <a:ext cx="7715304" cy="511013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56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400792"/>
            <a:ext cx="9144000" cy="605641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4290"/>
            <a:ext cx="785458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5 Эстафета «Серсо».</a:t>
            </a:r>
          </a:p>
          <a:p>
            <a:r>
              <a:rPr lang="ru-RU" sz="2800" dirty="0" smtClean="0"/>
              <a:t>Перед участниками стоят конусы, игроки должны </a:t>
            </a:r>
          </a:p>
          <a:p>
            <a:r>
              <a:rPr lang="ru-RU" sz="2800" dirty="0" smtClean="0"/>
              <a:t>набросить на него обруч.</a:t>
            </a:r>
            <a:endParaRPr lang="ru-RU" sz="2800" dirty="0"/>
          </a:p>
        </p:txBody>
      </p:sp>
      <p:pic>
        <p:nvPicPr>
          <p:cNvPr id="3" name="Рисунок 2" descr="DSC_056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42910" y="1571612"/>
            <a:ext cx="7929618" cy="525208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39</TotalTime>
  <Words>192</Words>
  <PresentationFormat>Экран (4:3)</PresentationFormat>
  <Paragraphs>35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Настя</dc:creator>
  <cp:lastModifiedBy>Настя</cp:lastModifiedBy>
  <cp:revision>7</cp:revision>
  <dcterms:created xsi:type="dcterms:W3CDTF">2015-04-14T00:31:50Z</dcterms:created>
  <dcterms:modified xsi:type="dcterms:W3CDTF">2015-04-14T01:24:35Z</dcterms:modified>
</cp:coreProperties>
</file>