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5" r:id="rId8"/>
    <p:sldId id="262" r:id="rId9"/>
    <p:sldId id="266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0" d="100"/>
          <a:sy n="80" d="100"/>
        </p:scale>
        <p:origin x="-160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BD8FD-9A41-41E4-8373-4D52F0D2259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212E9A-BDA1-4A37-9747-2E55C604C2D6}">
      <dgm:prSet phldrT="[Текст]"/>
      <dgm:spPr/>
      <dgm:t>
        <a:bodyPr/>
        <a:lstStyle/>
        <a:p>
          <a:r>
            <a:rPr lang="ru-RU" b="1" dirty="0" smtClean="0"/>
            <a:t>Модели службы примирения</a:t>
          </a:r>
          <a:endParaRPr lang="ru-RU" b="1" dirty="0"/>
        </a:p>
      </dgm:t>
    </dgm:pt>
    <dgm:pt modelId="{347EDD2F-4A1B-4499-86E4-F2C35A603437}" type="parTrans" cxnId="{BD077F88-13D6-4AF4-9CE0-47D7E7CD116D}">
      <dgm:prSet/>
      <dgm:spPr/>
      <dgm:t>
        <a:bodyPr/>
        <a:lstStyle/>
        <a:p>
          <a:endParaRPr lang="ru-RU"/>
        </a:p>
      </dgm:t>
    </dgm:pt>
    <dgm:pt modelId="{0CED290E-29BE-43A6-AC19-C934E7AC6C6C}" type="sibTrans" cxnId="{BD077F88-13D6-4AF4-9CE0-47D7E7CD116D}">
      <dgm:prSet/>
      <dgm:spPr/>
      <dgm:t>
        <a:bodyPr/>
        <a:lstStyle/>
        <a:p>
          <a:endParaRPr lang="ru-RU"/>
        </a:p>
      </dgm:t>
    </dgm:pt>
    <dgm:pt modelId="{E08596DB-2CC7-4CBD-99AC-75FB2A8F29FB}">
      <dgm:prSet phldrT="[Текст]" custT="1"/>
      <dgm:spPr/>
      <dgm:t>
        <a:bodyPr/>
        <a:lstStyle/>
        <a:p>
          <a:r>
            <a:rPr lang="ru-RU" sz="2000" b="1" dirty="0" smtClean="0"/>
            <a:t>служба состоит из взрослых (социальные педагоги, психологи)</a:t>
          </a:r>
          <a:endParaRPr lang="ru-RU" sz="2000" b="1" dirty="0"/>
        </a:p>
      </dgm:t>
    </dgm:pt>
    <dgm:pt modelId="{FE2B887F-6DFA-4845-A1B1-7C62C35FA109}" type="parTrans" cxnId="{34F28AA2-F5E8-492B-8DD9-40EF2201F28E}">
      <dgm:prSet/>
      <dgm:spPr/>
      <dgm:t>
        <a:bodyPr/>
        <a:lstStyle/>
        <a:p>
          <a:endParaRPr lang="ru-RU"/>
        </a:p>
      </dgm:t>
    </dgm:pt>
    <dgm:pt modelId="{53D8E6AA-038F-4C90-8869-49AD00900660}" type="sibTrans" cxnId="{34F28AA2-F5E8-492B-8DD9-40EF2201F28E}">
      <dgm:prSet/>
      <dgm:spPr/>
      <dgm:t>
        <a:bodyPr/>
        <a:lstStyle/>
        <a:p>
          <a:endParaRPr lang="ru-RU"/>
        </a:p>
      </dgm:t>
    </dgm:pt>
    <dgm:pt modelId="{1F38D25A-427B-4B4A-B5DD-790B60E9DAF7}">
      <dgm:prSet phldrT="[Текст]" custT="1"/>
      <dgm:spPr/>
      <dgm:t>
        <a:bodyPr/>
        <a:lstStyle/>
        <a:p>
          <a:r>
            <a:rPr lang="ru-RU" sz="2000" b="1" dirty="0" smtClean="0"/>
            <a:t>служба состоит из подростков, получающих информацию от администрации</a:t>
          </a:r>
          <a:endParaRPr lang="ru-RU" sz="2000" b="1" dirty="0"/>
        </a:p>
      </dgm:t>
    </dgm:pt>
    <dgm:pt modelId="{53BF1AA0-41BC-45BC-97D0-2CB48C3EF7F1}" type="parTrans" cxnId="{CA964701-06C1-4B7E-B0F9-C33D24FAFA17}">
      <dgm:prSet/>
      <dgm:spPr/>
      <dgm:t>
        <a:bodyPr/>
        <a:lstStyle/>
        <a:p>
          <a:endParaRPr lang="ru-RU"/>
        </a:p>
      </dgm:t>
    </dgm:pt>
    <dgm:pt modelId="{A35E66EF-4C51-4A7B-80A8-5B83A35A777E}" type="sibTrans" cxnId="{CA964701-06C1-4B7E-B0F9-C33D24FAFA17}">
      <dgm:prSet/>
      <dgm:spPr/>
      <dgm:t>
        <a:bodyPr/>
        <a:lstStyle/>
        <a:p>
          <a:endParaRPr lang="ru-RU"/>
        </a:p>
      </dgm:t>
    </dgm:pt>
    <dgm:pt modelId="{8047DBF4-42BD-479D-8A7A-165889C34C7A}">
      <dgm:prSet phldrT="[Текст]" custT="1"/>
      <dgm:spPr/>
      <dgm:t>
        <a:bodyPr/>
        <a:lstStyle/>
        <a:p>
          <a:r>
            <a:rPr lang="ru-RU" sz="2000" b="1" dirty="0" smtClean="0"/>
            <a:t>служба состоит из подростков, получающих информацию от неформальных подростковых лидеров</a:t>
          </a:r>
          <a:endParaRPr lang="ru-RU" sz="2000" b="1" dirty="0"/>
        </a:p>
      </dgm:t>
    </dgm:pt>
    <dgm:pt modelId="{6B4A5931-AD27-457A-B035-699CE40B76D1}" type="parTrans" cxnId="{C2798044-ED04-487C-AD1C-08CEB778B88A}">
      <dgm:prSet/>
      <dgm:spPr/>
      <dgm:t>
        <a:bodyPr/>
        <a:lstStyle/>
        <a:p>
          <a:endParaRPr lang="ru-RU"/>
        </a:p>
      </dgm:t>
    </dgm:pt>
    <dgm:pt modelId="{1F2868E2-7167-4D47-BAE1-5A4EB9EDBF99}" type="sibTrans" cxnId="{C2798044-ED04-487C-AD1C-08CEB778B88A}">
      <dgm:prSet/>
      <dgm:spPr/>
      <dgm:t>
        <a:bodyPr/>
        <a:lstStyle/>
        <a:p>
          <a:endParaRPr lang="ru-RU"/>
        </a:p>
      </dgm:t>
    </dgm:pt>
    <dgm:pt modelId="{C09891C8-3AF4-4741-86DD-0E3B2B16566B}" type="pres">
      <dgm:prSet presAssocID="{0F0BD8FD-9A41-41E4-8373-4D52F0D225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EEA14D-3720-46DA-9DE8-CC8828C932E7}" type="pres">
      <dgm:prSet presAssocID="{10212E9A-BDA1-4A37-9747-2E55C604C2D6}" presName="root1" presStyleCnt="0"/>
      <dgm:spPr/>
    </dgm:pt>
    <dgm:pt modelId="{F811FA74-FA0F-4D11-A39A-78901ED6B0A3}" type="pres">
      <dgm:prSet presAssocID="{10212E9A-BDA1-4A37-9747-2E55C604C2D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53A329-8E34-47FD-9D1E-7F6E34392F32}" type="pres">
      <dgm:prSet presAssocID="{10212E9A-BDA1-4A37-9747-2E55C604C2D6}" presName="level2hierChild" presStyleCnt="0"/>
      <dgm:spPr/>
    </dgm:pt>
    <dgm:pt modelId="{535A9E6C-86CA-4ABE-9084-7FB00E4CAFE6}" type="pres">
      <dgm:prSet presAssocID="{FE2B887F-6DFA-4845-A1B1-7C62C35FA109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F1D31BB1-1A71-4ED2-BFC9-9F5D5870A900}" type="pres">
      <dgm:prSet presAssocID="{FE2B887F-6DFA-4845-A1B1-7C62C35FA109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80808E5-D2C3-4FD6-97A2-C7B6BD528028}" type="pres">
      <dgm:prSet presAssocID="{E08596DB-2CC7-4CBD-99AC-75FB2A8F29FB}" presName="root2" presStyleCnt="0"/>
      <dgm:spPr/>
    </dgm:pt>
    <dgm:pt modelId="{45839A3B-6B7C-4363-9987-985B03BEB112}" type="pres">
      <dgm:prSet presAssocID="{E08596DB-2CC7-4CBD-99AC-75FB2A8F29FB}" presName="LevelTwoTextNode" presStyleLbl="node2" presStyleIdx="0" presStyleCnt="3" custScaleX="247449" custScaleY="159597" custLinFactNeighborX="530" custLinFactNeighborY="17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3CB4CC-C7F5-4C8F-9BCD-1B49E8B72162}" type="pres">
      <dgm:prSet presAssocID="{E08596DB-2CC7-4CBD-99AC-75FB2A8F29FB}" presName="level3hierChild" presStyleCnt="0"/>
      <dgm:spPr/>
    </dgm:pt>
    <dgm:pt modelId="{8CC6A8FB-2ADF-447F-9B78-9EFCD30E8212}" type="pres">
      <dgm:prSet presAssocID="{53BF1AA0-41BC-45BC-97D0-2CB48C3EF7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02F9CB3F-4B16-495C-8777-F1D7F9A9F982}" type="pres">
      <dgm:prSet presAssocID="{53BF1AA0-41BC-45BC-97D0-2CB48C3EF7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55D6BE32-8CBC-4C32-A251-6AC069884A88}" type="pres">
      <dgm:prSet presAssocID="{1F38D25A-427B-4B4A-B5DD-790B60E9DAF7}" presName="root2" presStyleCnt="0"/>
      <dgm:spPr/>
    </dgm:pt>
    <dgm:pt modelId="{9F388B1D-F3BD-4F64-B4AB-9EF7E8910354}" type="pres">
      <dgm:prSet presAssocID="{1F38D25A-427B-4B4A-B5DD-790B60E9DAF7}" presName="LevelTwoTextNode" presStyleLbl="node2" presStyleIdx="1" presStyleCnt="3" custScaleX="249506" custScaleY="1547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158706-0FF8-4041-8FB2-844392A5BE0C}" type="pres">
      <dgm:prSet presAssocID="{1F38D25A-427B-4B4A-B5DD-790B60E9DAF7}" presName="level3hierChild" presStyleCnt="0"/>
      <dgm:spPr/>
    </dgm:pt>
    <dgm:pt modelId="{334C3BD0-9DB5-4850-BCFE-E17C42919F17}" type="pres">
      <dgm:prSet presAssocID="{6B4A5931-AD27-457A-B035-699CE40B76D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DD14776B-3024-48FA-A014-58C69DE91AD8}" type="pres">
      <dgm:prSet presAssocID="{6B4A5931-AD27-457A-B035-699CE40B76D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882E1EAB-E03B-40B4-87DF-950BDA7CEC45}" type="pres">
      <dgm:prSet presAssocID="{8047DBF4-42BD-479D-8A7A-165889C34C7A}" presName="root2" presStyleCnt="0"/>
      <dgm:spPr/>
    </dgm:pt>
    <dgm:pt modelId="{A751B91E-A154-4524-82CC-0279E36D995F}" type="pres">
      <dgm:prSet presAssocID="{8047DBF4-42BD-479D-8A7A-165889C34C7A}" presName="LevelTwoTextNode" presStyleLbl="node2" presStyleIdx="2" presStyleCnt="3" custScaleX="248924" custScaleY="1671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F78061-74B0-4E4B-A667-5F589F983719}" type="pres">
      <dgm:prSet presAssocID="{8047DBF4-42BD-479D-8A7A-165889C34C7A}" presName="level3hierChild" presStyleCnt="0"/>
      <dgm:spPr/>
    </dgm:pt>
  </dgm:ptLst>
  <dgm:cxnLst>
    <dgm:cxn modelId="{81A5798D-3393-4069-BABD-464BDCF3B5B5}" type="presOf" srcId="{53BF1AA0-41BC-45BC-97D0-2CB48C3EF7F1}" destId="{8CC6A8FB-2ADF-447F-9B78-9EFCD30E8212}" srcOrd="0" destOrd="0" presId="urn:microsoft.com/office/officeart/2008/layout/HorizontalMultiLevelHierarchy"/>
    <dgm:cxn modelId="{CA964701-06C1-4B7E-B0F9-C33D24FAFA17}" srcId="{10212E9A-BDA1-4A37-9747-2E55C604C2D6}" destId="{1F38D25A-427B-4B4A-B5DD-790B60E9DAF7}" srcOrd="1" destOrd="0" parTransId="{53BF1AA0-41BC-45BC-97D0-2CB48C3EF7F1}" sibTransId="{A35E66EF-4C51-4A7B-80A8-5B83A35A777E}"/>
    <dgm:cxn modelId="{34F28AA2-F5E8-492B-8DD9-40EF2201F28E}" srcId="{10212E9A-BDA1-4A37-9747-2E55C604C2D6}" destId="{E08596DB-2CC7-4CBD-99AC-75FB2A8F29FB}" srcOrd="0" destOrd="0" parTransId="{FE2B887F-6DFA-4845-A1B1-7C62C35FA109}" sibTransId="{53D8E6AA-038F-4C90-8869-49AD00900660}"/>
    <dgm:cxn modelId="{1B1DD699-A876-4B35-A6A9-7E4A5502B2FB}" type="presOf" srcId="{8047DBF4-42BD-479D-8A7A-165889C34C7A}" destId="{A751B91E-A154-4524-82CC-0279E36D995F}" srcOrd="0" destOrd="0" presId="urn:microsoft.com/office/officeart/2008/layout/HorizontalMultiLevelHierarchy"/>
    <dgm:cxn modelId="{085F3D4D-985E-460C-B319-1EFBBAF2AB56}" type="presOf" srcId="{53BF1AA0-41BC-45BC-97D0-2CB48C3EF7F1}" destId="{02F9CB3F-4B16-495C-8777-F1D7F9A9F982}" srcOrd="1" destOrd="0" presId="urn:microsoft.com/office/officeart/2008/layout/HorizontalMultiLevelHierarchy"/>
    <dgm:cxn modelId="{1832BD7E-2326-4088-BFA4-4BBF5DE95283}" type="presOf" srcId="{6B4A5931-AD27-457A-B035-699CE40B76D1}" destId="{DD14776B-3024-48FA-A014-58C69DE91AD8}" srcOrd="1" destOrd="0" presId="urn:microsoft.com/office/officeart/2008/layout/HorizontalMultiLevelHierarchy"/>
    <dgm:cxn modelId="{AF28907B-F085-4C3A-8463-A41BB303980B}" type="presOf" srcId="{E08596DB-2CC7-4CBD-99AC-75FB2A8F29FB}" destId="{45839A3B-6B7C-4363-9987-985B03BEB112}" srcOrd="0" destOrd="0" presId="urn:microsoft.com/office/officeart/2008/layout/HorizontalMultiLevelHierarchy"/>
    <dgm:cxn modelId="{D7DBF63E-0D9E-4B53-9AE7-B6F87B0FE623}" type="presOf" srcId="{1F38D25A-427B-4B4A-B5DD-790B60E9DAF7}" destId="{9F388B1D-F3BD-4F64-B4AB-9EF7E8910354}" srcOrd="0" destOrd="0" presId="urn:microsoft.com/office/officeart/2008/layout/HorizontalMultiLevelHierarchy"/>
    <dgm:cxn modelId="{72BD4408-7236-4B6F-B94B-08795E2A9F10}" type="presOf" srcId="{6B4A5931-AD27-457A-B035-699CE40B76D1}" destId="{334C3BD0-9DB5-4850-BCFE-E17C42919F17}" srcOrd="0" destOrd="0" presId="urn:microsoft.com/office/officeart/2008/layout/HorizontalMultiLevelHierarchy"/>
    <dgm:cxn modelId="{E5B120AD-93A9-43FE-92D9-E0EBB0A44383}" type="presOf" srcId="{FE2B887F-6DFA-4845-A1B1-7C62C35FA109}" destId="{F1D31BB1-1A71-4ED2-BFC9-9F5D5870A900}" srcOrd="1" destOrd="0" presId="urn:microsoft.com/office/officeart/2008/layout/HorizontalMultiLevelHierarchy"/>
    <dgm:cxn modelId="{E0C25CF0-4C87-47AE-9D5D-575DA138F9C3}" type="presOf" srcId="{0F0BD8FD-9A41-41E4-8373-4D52F0D22592}" destId="{C09891C8-3AF4-4741-86DD-0E3B2B16566B}" srcOrd="0" destOrd="0" presId="urn:microsoft.com/office/officeart/2008/layout/HorizontalMultiLevelHierarchy"/>
    <dgm:cxn modelId="{CF21E8D5-5DB4-4E0E-8171-955897C15247}" type="presOf" srcId="{FE2B887F-6DFA-4845-A1B1-7C62C35FA109}" destId="{535A9E6C-86CA-4ABE-9084-7FB00E4CAFE6}" srcOrd="0" destOrd="0" presId="urn:microsoft.com/office/officeart/2008/layout/HorizontalMultiLevelHierarchy"/>
    <dgm:cxn modelId="{BD077F88-13D6-4AF4-9CE0-47D7E7CD116D}" srcId="{0F0BD8FD-9A41-41E4-8373-4D52F0D22592}" destId="{10212E9A-BDA1-4A37-9747-2E55C604C2D6}" srcOrd="0" destOrd="0" parTransId="{347EDD2F-4A1B-4499-86E4-F2C35A603437}" sibTransId="{0CED290E-29BE-43A6-AC19-C934E7AC6C6C}"/>
    <dgm:cxn modelId="{C2798044-ED04-487C-AD1C-08CEB778B88A}" srcId="{10212E9A-BDA1-4A37-9747-2E55C604C2D6}" destId="{8047DBF4-42BD-479D-8A7A-165889C34C7A}" srcOrd="2" destOrd="0" parTransId="{6B4A5931-AD27-457A-B035-699CE40B76D1}" sibTransId="{1F2868E2-7167-4D47-BAE1-5A4EB9EDBF99}"/>
    <dgm:cxn modelId="{CF6020AD-046B-424F-A8A9-F12C22948A38}" type="presOf" srcId="{10212E9A-BDA1-4A37-9747-2E55C604C2D6}" destId="{F811FA74-FA0F-4D11-A39A-78901ED6B0A3}" srcOrd="0" destOrd="0" presId="urn:microsoft.com/office/officeart/2008/layout/HorizontalMultiLevelHierarchy"/>
    <dgm:cxn modelId="{F264F0E6-F88C-4756-8973-58649F17E5C1}" type="presParOf" srcId="{C09891C8-3AF4-4741-86DD-0E3B2B16566B}" destId="{2BEEA14D-3720-46DA-9DE8-CC8828C932E7}" srcOrd="0" destOrd="0" presId="urn:microsoft.com/office/officeart/2008/layout/HorizontalMultiLevelHierarchy"/>
    <dgm:cxn modelId="{E09F0151-974A-4DBB-8A91-EFABD16F3C21}" type="presParOf" srcId="{2BEEA14D-3720-46DA-9DE8-CC8828C932E7}" destId="{F811FA74-FA0F-4D11-A39A-78901ED6B0A3}" srcOrd="0" destOrd="0" presId="urn:microsoft.com/office/officeart/2008/layout/HorizontalMultiLevelHierarchy"/>
    <dgm:cxn modelId="{30030701-CABE-490D-8840-FF0CF074EDDC}" type="presParOf" srcId="{2BEEA14D-3720-46DA-9DE8-CC8828C932E7}" destId="{4F53A329-8E34-47FD-9D1E-7F6E34392F32}" srcOrd="1" destOrd="0" presId="urn:microsoft.com/office/officeart/2008/layout/HorizontalMultiLevelHierarchy"/>
    <dgm:cxn modelId="{ABEE25EF-1D40-4374-B916-E4240AB85C57}" type="presParOf" srcId="{4F53A329-8E34-47FD-9D1E-7F6E34392F32}" destId="{535A9E6C-86CA-4ABE-9084-7FB00E4CAFE6}" srcOrd="0" destOrd="0" presId="urn:microsoft.com/office/officeart/2008/layout/HorizontalMultiLevelHierarchy"/>
    <dgm:cxn modelId="{065CB1E3-56C0-44A2-9BF3-BFE5FFF4DC8E}" type="presParOf" srcId="{535A9E6C-86CA-4ABE-9084-7FB00E4CAFE6}" destId="{F1D31BB1-1A71-4ED2-BFC9-9F5D5870A900}" srcOrd="0" destOrd="0" presId="urn:microsoft.com/office/officeart/2008/layout/HorizontalMultiLevelHierarchy"/>
    <dgm:cxn modelId="{A42BF87A-6F78-4526-95F1-0EC82B6F052B}" type="presParOf" srcId="{4F53A329-8E34-47FD-9D1E-7F6E34392F32}" destId="{480808E5-D2C3-4FD6-97A2-C7B6BD528028}" srcOrd="1" destOrd="0" presId="urn:microsoft.com/office/officeart/2008/layout/HorizontalMultiLevelHierarchy"/>
    <dgm:cxn modelId="{14B52335-FA7C-42BE-B2A4-EBA3BBC0EC79}" type="presParOf" srcId="{480808E5-D2C3-4FD6-97A2-C7B6BD528028}" destId="{45839A3B-6B7C-4363-9987-985B03BEB112}" srcOrd="0" destOrd="0" presId="urn:microsoft.com/office/officeart/2008/layout/HorizontalMultiLevelHierarchy"/>
    <dgm:cxn modelId="{6E1A4DA5-B7C8-4B71-BDBC-B623720EAEA4}" type="presParOf" srcId="{480808E5-D2C3-4FD6-97A2-C7B6BD528028}" destId="{D33CB4CC-C7F5-4C8F-9BCD-1B49E8B72162}" srcOrd="1" destOrd="0" presId="urn:microsoft.com/office/officeart/2008/layout/HorizontalMultiLevelHierarchy"/>
    <dgm:cxn modelId="{A2528130-3A83-4032-8E0A-AF64A9339D2A}" type="presParOf" srcId="{4F53A329-8E34-47FD-9D1E-7F6E34392F32}" destId="{8CC6A8FB-2ADF-447F-9B78-9EFCD30E8212}" srcOrd="2" destOrd="0" presId="urn:microsoft.com/office/officeart/2008/layout/HorizontalMultiLevelHierarchy"/>
    <dgm:cxn modelId="{C202A81A-05D3-4C4D-BCDC-DD271B3060E8}" type="presParOf" srcId="{8CC6A8FB-2ADF-447F-9B78-9EFCD30E8212}" destId="{02F9CB3F-4B16-495C-8777-F1D7F9A9F982}" srcOrd="0" destOrd="0" presId="urn:microsoft.com/office/officeart/2008/layout/HorizontalMultiLevelHierarchy"/>
    <dgm:cxn modelId="{BEEF4D80-BCF3-47F7-A694-2E9E5255CA86}" type="presParOf" srcId="{4F53A329-8E34-47FD-9D1E-7F6E34392F32}" destId="{55D6BE32-8CBC-4C32-A251-6AC069884A88}" srcOrd="3" destOrd="0" presId="urn:microsoft.com/office/officeart/2008/layout/HorizontalMultiLevelHierarchy"/>
    <dgm:cxn modelId="{551DC890-3785-46F4-8ADD-69A418EACDAC}" type="presParOf" srcId="{55D6BE32-8CBC-4C32-A251-6AC069884A88}" destId="{9F388B1D-F3BD-4F64-B4AB-9EF7E8910354}" srcOrd="0" destOrd="0" presId="urn:microsoft.com/office/officeart/2008/layout/HorizontalMultiLevelHierarchy"/>
    <dgm:cxn modelId="{96745993-F725-4D0B-9750-B615C249AFBE}" type="presParOf" srcId="{55D6BE32-8CBC-4C32-A251-6AC069884A88}" destId="{EE158706-0FF8-4041-8FB2-844392A5BE0C}" srcOrd="1" destOrd="0" presId="urn:microsoft.com/office/officeart/2008/layout/HorizontalMultiLevelHierarchy"/>
    <dgm:cxn modelId="{F0A463BB-97DD-4ACA-8F48-20E436CFACE4}" type="presParOf" srcId="{4F53A329-8E34-47FD-9D1E-7F6E34392F32}" destId="{334C3BD0-9DB5-4850-BCFE-E17C42919F17}" srcOrd="4" destOrd="0" presId="urn:microsoft.com/office/officeart/2008/layout/HorizontalMultiLevelHierarchy"/>
    <dgm:cxn modelId="{34CFF851-2E9E-4A62-B16E-2DB1E70C36EF}" type="presParOf" srcId="{334C3BD0-9DB5-4850-BCFE-E17C42919F17}" destId="{DD14776B-3024-48FA-A014-58C69DE91AD8}" srcOrd="0" destOrd="0" presId="urn:microsoft.com/office/officeart/2008/layout/HorizontalMultiLevelHierarchy"/>
    <dgm:cxn modelId="{342C725A-DA57-480E-84A7-857919E24662}" type="presParOf" srcId="{4F53A329-8E34-47FD-9D1E-7F6E34392F32}" destId="{882E1EAB-E03B-40B4-87DF-950BDA7CEC45}" srcOrd="5" destOrd="0" presId="urn:microsoft.com/office/officeart/2008/layout/HorizontalMultiLevelHierarchy"/>
    <dgm:cxn modelId="{2F70C703-4DCF-4923-B6E9-229DF4829996}" type="presParOf" srcId="{882E1EAB-E03B-40B4-87DF-950BDA7CEC45}" destId="{A751B91E-A154-4524-82CC-0279E36D995F}" srcOrd="0" destOrd="0" presId="urn:microsoft.com/office/officeart/2008/layout/HorizontalMultiLevelHierarchy"/>
    <dgm:cxn modelId="{36AB765D-32C0-49A0-95D7-7FCD164FED3F}" type="presParOf" srcId="{882E1EAB-E03B-40B4-87DF-950BDA7CEC45}" destId="{DAF78061-74B0-4E4B-A667-5F589F98371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07E963-9C6F-4162-82A0-8DB7200962B6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</dgm:pt>
    <dgm:pt modelId="{69F72403-9975-4DDE-801C-1C566369BBF1}">
      <dgm:prSet phldrT="[Текст]" custT="1"/>
      <dgm:spPr/>
      <dgm:t>
        <a:bodyPr/>
        <a:lstStyle/>
        <a:p>
          <a:r>
            <a:rPr lang="ru-RU" sz="2400" b="1" dirty="0" smtClean="0"/>
            <a:t>подготовительный</a:t>
          </a:r>
          <a:endParaRPr lang="ru-RU" sz="2400" b="1" dirty="0"/>
        </a:p>
      </dgm:t>
    </dgm:pt>
    <dgm:pt modelId="{36C7925D-2985-4F90-99E0-69A1F7A22611}" type="parTrans" cxnId="{48CEE7F4-8217-49CF-A0E0-F362DA06F486}">
      <dgm:prSet/>
      <dgm:spPr/>
      <dgm:t>
        <a:bodyPr/>
        <a:lstStyle/>
        <a:p>
          <a:endParaRPr lang="ru-RU"/>
        </a:p>
      </dgm:t>
    </dgm:pt>
    <dgm:pt modelId="{525D5254-1023-49DF-A160-B5AF80EED1FB}" type="sibTrans" cxnId="{48CEE7F4-8217-49CF-A0E0-F362DA06F486}">
      <dgm:prSet/>
      <dgm:spPr/>
      <dgm:t>
        <a:bodyPr/>
        <a:lstStyle/>
        <a:p>
          <a:endParaRPr lang="ru-RU"/>
        </a:p>
      </dgm:t>
    </dgm:pt>
    <dgm:pt modelId="{9942CCD4-122C-4749-87CA-4F8C93C53C09}">
      <dgm:prSet phldrT="[Текст]" custT="1"/>
      <dgm:spPr/>
      <dgm:t>
        <a:bodyPr/>
        <a:lstStyle/>
        <a:p>
          <a:r>
            <a:rPr lang="ru-RU" sz="3200" b="1" dirty="0" smtClean="0"/>
            <a:t>примирения</a:t>
          </a:r>
          <a:endParaRPr lang="ru-RU" sz="3200" b="1" dirty="0"/>
        </a:p>
      </dgm:t>
    </dgm:pt>
    <dgm:pt modelId="{CD5DB1A9-424F-405C-82B8-638FC83CE4BA}" type="parTrans" cxnId="{2AC1A0CC-3533-45D2-814A-4AE0F41E7D20}">
      <dgm:prSet/>
      <dgm:spPr/>
      <dgm:t>
        <a:bodyPr/>
        <a:lstStyle/>
        <a:p>
          <a:endParaRPr lang="ru-RU"/>
        </a:p>
      </dgm:t>
    </dgm:pt>
    <dgm:pt modelId="{DCC40CC9-CAE0-4CFB-A3F7-8814047711E7}" type="sibTrans" cxnId="{2AC1A0CC-3533-45D2-814A-4AE0F41E7D20}">
      <dgm:prSet/>
      <dgm:spPr/>
      <dgm:t>
        <a:bodyPr/>
        <a:lstStyle/>
        <a:p>
          <a:endParaRPr lang="ru-RU"/>
        </a:p>
      </dgm:t>
    </dgm:pt>
    <dgm:pt modelId="{5B25A353-3B00-443C-BCEA-5E36AB4B0115}">
      <dgm:prSet phldrT="[Текст]" custT="1"/>
      <dgm:spPr/>
      <dgm:t>
        <a:bodyPr/>
        <a:lstStyle/>
        <a:p>
          <a:r>
            <a:rPr lang="ru-RU" sz="2400" b="1" dirty="0" smtClean="0"/>
            <a:t>Восстановления справедливости</a:t>
          </a:r>
          <a:endParaRPr lang="ru-RU" sz="2400" b="1" dirty="0"/>
        </a:p>
      </dgm:t>
    </dgm:pt>
    <dgm:pt modelId="{C99E8E03-71C4-4174-817A-628FEC73605D}" type="parTrans" cxnId="{59DD77AB-66E9-48F2-9DB4-B20BC727FA6C}">
      <dgm:prSet/>
      <dgm:spPr/>
      <dgm:t>
        <a:bodyPr/>
        <a:lstStyle/>
        <a:p>
          <a:endParaRPr lang="ru-RU"/>
        </a:p>
      </dgm:t>
    </dgm:pt>
    <dgm:pt modelId="{268C6F12-8401-4967-955F-F2F891BE8026}" type="sibTrans" cxnId="{59DD77AB-66E9-48F2-9DB4-B20BC727FA6C}">
      <dgm:prSet/>
      <dgm:spPr/>
      <dgm:t>
        <a:bodyPr/>
        <a:lstStyle/>
        <a:p>
          <a:endParaRPr lang="ru-RU"/>
        </a:p>
      </dgm:t>
    </dgm:pt>
    <dgm:pt modelId="{FAAA30F1-98A3-4B0C-88BE-75C0BF5EABFD}">
      <dgm:prSet phldrT="[Текст]"/>
      <dgm:spPr/>
      <dgm:t>
        <a:bodyPr/>
        <a:lstStyle/>
        <a:p>
          <a:r>
            <a:rPr lang="ru-RU" b="1" dirty="0" smtClean="0"/>
            <a:t>профилактический</a:t>
          </a:r>
          <a:endParaRPr lang="ru-RU" b="1" dirty="0"/>
        </a:p>
      </dgm:t>
    </dgm:pt>
    <dgm:pt modelId="{19E56587-565A-4E42-8280-7A5B47DB1C24}" type="parTrans" cxnId="{CAF32C90-E6D2-42DE-A606-F326F75CF864}">
      <dgm:prSet/>
      <dgm:spPr/>
      <dgm:t>
        <a:bodyPr/>
        <a:lstStyle/>
        <a:p>
          <a:endParaRPr lang="ru-RU"/>
        </a:p>
      </dgm:t>
    </dgm:pt>
    <dgm:pt modelId="{3EC41E1D-3B2C-47D6-AF91-EF09C2760E2E}" type="sibTrans" cxnId="{CAF32C90-E6D2-42DE-A606-F326F75CF864}">
      <dgm:prSet/>
      <dgm:spPr/>
      <dgm:t>
        <a:bodyPr/>
        <a:lstStyle/>
        <a:p>
          <a:endParaRPr lang="ru-RU"/>
        </a:p>
      </dgm:t>
    </dgm:pt>
    <dgm:pt modelId="{4751BC78-75FD-4A83-8C49-422ABA039B46}" type="pres">
      <dgm:prSet presAssocID="{9207E963-9C6F-4162-82A0-8DB7200962B6}" presName="linearFlow" presStyleCnt="0">
        <dgm:presLayoutVars>
          <dgm:resizeHandles val="exact"/>
        </dgm:presLayoutVars>
      </dgm:prSet>
      <dgm:spPr/>
    </dgm:pt>
    <dgm:pt modelId="{3E5C542D-7E9F-4F18-9CB6-6F7B5E8AF0C5}" type="pres">
      <dgm:prSet presAssocID="{69F72403-9975-4DDE-801C-1C566369BBF1}" presName="node" presStyleLbl="node1" presStyleIdx="0" presStyleCnt="4" custLinFactNeighborY="13486">
        <dgm:presLayoutVars>
          <dgm:bulletEnabled val="1"/>
        </dgm:presLayoutVars>
      </dgm:prSet>
      <dgm:spPr/>
    </dgm:pt>
    <dgm:pt modelId="{31EB25C6-733E-4886-BFFC-D160AC55F383}" type="pres">
      <dgm:prSet presAssocID="{525D5254-1023-49DF-A160-B5AF80EED1FB}" presName="sibTrans" presStyleLbl="sibTrans2D1" presStyleIdx="0" presStyleCnt="3"/>
      <dgm:spPr/>
    </dgm:pt>
    <dgm:pt modelId="{3C502FCE-80B6-4E18-9921-815019FB9A00}" type="pres">
      <dgm:prSet presAssocID="{525D5254-1023-49DF-A160-B5AF80EED1FB}" presName="connectorText" presStyleLbl="sibTrans2D1" presStyleIdx="0" presStyleCnt="3"/>
      <dgm:spPr/>
    </dgm:pt>
    <dgm:pt modelId="{5AB45E0E-CC00-473C-B87C-5EC88596363A}" type="pres">
      <dgm:prSet presAssocID="{9942CCD4-122C-4749-87CA-4F8C93C53C09}" presName="node" presStyleLbl="node1" presStyleIdx="1" presStyleCnt="4">
        <dgm:presLayoutVars>
          <dgm:bulletEnabled val="1"/>
        </dgm:presLayoutVars>
      </dgm:prSet>
      <dgm:spPr/>
    </dgm:pt>
    <dgm:pt modelId="{5BB997F8-AEE5-4C75-A6E7-EEA3FB4DBAA8}" type="pres">
      <dgm:prSet presAssocID="{DCC40CC9-CAE0-4CFB-A3F7-8814047711E7}" presName="sibTrans" presStyleLbl="sibTrans2D1" presStyleIdx="1" presStyleCnt="3"/>
      <dgm:spPr/>
    </dgm:pt>
    <dgm:pt modelId="{7D03B759-655D-4E71-A089-40EFE653619B}" type="pres">
      <dgm:prSet presAssocID="{DCC40CC9-CAE0-4CFB-A3F7-8814047711E7}" presName="connectorText" presStyleLbl="sibTrans2D1" presStyleIdx="1" presStyleCnt="3"/>
      <dgm:spPr/>
    </dgm:pt>
    <dgm:pt modelId="{E4B8FA6C-AD13-4F8D-8C8A-98D485A300EE}" type="pres">
      <dgm:prSet presAssocID="{5B25A353-3B00-443C-BCEA-5E36AB4B0115}" presName="node" presStyleLbl="node1" presStyleIdx="2" presStyleCnt="4">
        <dgm:presLayoutVars>
          <dgm:bulletEnabled val="1"/>
        </dgm:presLayoutVars>
      </dgm:prSet>
      <dgm:spPr/>
    </dgm:pt>
    <dgm:pt modelId="{81242FC6-0C83-4721-8E3B-01130DF6F385}" type="pres">
      <dgm:prSet presAssocID="{268C6F12-8401-4967-955F-F2F891BE8026}" presName="sibTrans" presStyleLbl="sibTrans2D1" presStyleIdx="2" presStyleCnt="3"/>
      <dgm:spPr/>
    </dgm:pt>
    <dgm:pt modelId="{4FE7D2B2-DA6C-4C92-AD61-C757535E8033}" type="pres">
      <dgm:prSet presAssocID="{268C6F12-8401-4967-955F-F2F891BE8026}" presName="connectorText" presStyleLbl="sibTrans2D1" presStyleIdx="2" presStyleCnt="3"/>
      <dgm:spPr/>
    </dgm:pt>
    <dgm:pt modelId="{F748E15E-A56A-4613-B8F4-CA9FF9BB2654}" type="pres">
      <dgm:prSet presAssocID="{FAAA30F1-98A3-4B0C-88BE-75C0BF5EABFD}" presName="node" presStyleLbl="node1" presStyleIdx="3" presStyleCnt="4" custLinFactNeighborX="2498" custLinFactNeighborY="3243">
        <dgm:presLayoutVars>
          <dgm:bulletEnabled val="1"/>
        </dgm:presLayoutVars>
      </dgm:prSet>
      <dgm:spPr/>
    </dgm:pt>
  </dgm:ptLst>
  <dgm:cxnLst>
    <dgm:cxn modelId="{CAF32C90-E6D2-42DE-A606-F326F75CF864}" srcId="{9207E963-9C6F-4162-82A0-8DB7200962B6}" destId="{FAAA30F1-98A3-4B0C-88BE-75C0BF5EABFD}" srcOrd="3" destOrd="0" parTransId="{19E56587-565A-4E42-8280-7A5B47DB1C24}" sibTransId="{3EC41E1D-3B2C-47D6-AF91-EF09C2760E2E}"/>
    <dgm:cxn modelId="{BABD654E-8180-47B7-99C0-33280E57CAB3}" type="presOf" srcId="{5B25A353-3B00-443C-BCEA-5E36AB4B0115}" destId="{E4B8FA6C-AD13-4F8D-8C8A-98D485A300EE}" srcOrd="0" destOrd="0" presId="urn:microsoft.com/office/officeart/2005/8/layout/process2"/>
    <dgm:cxn modelId="{9139CBF5-7D01-4054-A5CF-0A6337AE9DF4}" type="presOf" srcId="{69F72403-9975-4DDE-801C-1C566369BBF1}" destId="{3E5C542D-7E9F-4F18-9CB6-6F7B5E8AF0C5}" srcOrd="0" destOrd="0" presId="urn:microsoft.com/office/officeart/2005/8/layout/process2"/>
    <dgm:cxn modelId="{F8699D80-CF0D-45CB-8E32-F86B5F1BD45F}" type="presOf" srcId="{268C6F12-8401-4967-955F-F2F891BE8026}" destId="{81242FC6-0C83-4721-8E3B-01130DF6F385}" srcOrd="0" destOrd="0" presId="urn:microsoft.com/office/officeart/2005/8/layout/process2"/>
    <dgm:cxn modelId="{7B4DC919-E287-4CA8-9E87-B5C3BE779B5D}" type="presOf" srcId="{DCC40CC9-CAE0-4CFB-A3F7-8814047711E7}" destId="{5BB997F8-AEE5-4C75-A6E7-EEA3FB4DBAA8}" srcOrd="0" destOrd="0" presId="urn:microsoft.com/office/officeart/2005/8/layout/process2"/>
    <dgm:cxn modelId="{48CEE7F4-8217-49CF-A0E0-F362DA06F486}" srcId="{9207E963-9C6F-4162-82A0-8DB7200962B6}" destId="{69F72403-9975-4DDE-801C-1C566369BBF1}" srcOrd="0" destOrd="0" parTransId="{36C7925D-2985-4F90-99E0-69A1F7A22611}" sibTransId="{525D5254-1023-49DF-A160-B5AF80EED1FB}"/>
    <dgm:cxn modelId="{1A6B6A96-EEB1-46FD-A44D-800724BB8F5B}" type="presOf" srcId="{268C6F12-8401-4967-955F-F2F891BE8026}" destId="{4FE7D2B2-DA6C-4C92-AD61-C757535E8033}" srcOrd="1" destOrd="0" presId="urn:microsoft.com/office/officeart/2005/8/layout/process2"/>
    <dgm:cxn modelId="{CB352723-6475-4F6A-8765-A64FBF750D2E}" type="presOf" srcId="{525D5254-1023-49DF-A160-B5AF80EED1FB}" destId="{31EB25C6-733E-4886-BFFC-D160AC55F383}" srcOrd="0" destOrd="0" presId="urn:microsoft.com/office/officeart/2005/8/layout/process2"/>
    <dgm:cxn modelId="{C44E5E9F-754B-4885-9A69-5AB6074C2088}" type="presOf" srcId="{9207E963-9C6F-4162-82A0-8DB7200962B6}" destId="{4751BC78-75FD-4A83-8C49-422ABA039B46}" srcOrd="0" destOrd="0" presId="urn:microsoft.com/office/officeart/2005/8/layout/process2"/>
    <dgm:cxn modelId="{50842446-E1E2-45D9-8369-70E695D3D136}" type="presOf" srcId="{525D5254-1023-49DF-A160-B5AF80EED1FB}" destId="{3C502FCE-80B6-4E18-9921-815019FB9A00}" srcOrd="1" destOrd="0" presId="urn:microsoft.com/office/officeart/2005/8/layout/process2"/>
    <dgm:cxn modelId="{19ACC8C6-9303-4FBE-83B7-4BA4C42AE9E6}" type="presOf" srcId="{DCC40CC9-CAE0-4CFB-A3F7-8814047711E7}" destId="{7D03B759-655D-4E71-A089-40EFE653619B}" srcOrd="1" destOrd="0" presId="urn:microsoft.com/office/officeart/2005/8/layout/process2"/>
    <dgm:cxn modelId="{F58E46F7-20F9-4ECB-A5AC-F463C650087B}" type="presOf" srcId="{FAAA30F1-98A3-4B0C-88BE-75C0BF5EABFD}" destId="{F748E15E-A56A-4613-B8F4-CA9FF9BB2654}" srcOrd="0" destOrd="0" presId="urn:microsoft.com/office/officeart/2005/8/layout/process2"/>
    <dgm:cxn modelId="{59DD77AB-66E9-48F2-9DB4-B20BC727FA6C}" srcId="{9207E963-9C6F-4162-82A0-8DB7200962B6}" destId="{5B25A353-3B00-443C-BCEA-5E36AB4B0115}" srcOrd="2" destOrd="0" parTransId="{C99E8E03-71C4-4174-817A-628FEC73605D}" sibTransId="{268C6F12-8401-4967-955F-F2F891BE8026}"/>
    <dgm:cxn modelId="{2AC1A0CC-3533-45D2-814A-4AE0F41E7D20}" srcId="{9207E963-9C6F-4162-82A0-8DB7200962B6}" destId="{9942CCD4-122C-4749-87CA-4F8C93C53C09}" srcOrd="1" destOrd="0" parTransId="{CD5DB1A9-424F-405C-82B8-638FC83CE4BA}" sibTransId="{DCC40CC9-CAE0-4CFB-A3F7-8814047711E7}"/>
    <dgm:cxn modelId="{D10D9BD6-6FB2-44CB-BE32-2DBCFC4F3246}" type="presOf" srcId="{9942CCD4-122C-4749-87CA-4F8C93C53C09}" destId="{5AB45E0E-CC00-473C-B87C-5EC88596363A}" srcOrd="0" destOrd="0" presId="urn:microsoft.com/office/officeart/2005/8/layout/process2"/>
    <dgm:cxn modelId="{93A86B6E-1752-486E-896F-7D9B86E0924D}" type="presParOf" srcId="{4751BC78-75FD-4A83-8C49-422ABA039B46}" destId="{3E5C542D-7E9F-4F18-9CB6-6F7B5E8AF0C5}" srcOrd="0" destOrd="0" presId="urn:microsoft.com/office/officeart/2005/8/layout/process2"/>
    <dgm:cxn modelId="{823B258E-A3DE-4A1F-A16E-25908215018A}" type="presParOf" srcId="{4751BC78-75FD-4A83-8C49-422ABA039B46}" destId="{31EB25C6-733E-4886-BFFC-D160AC55F383}" srcOrd="1" destOrd="0" presId="urn:microsoft.com/office/officeart/2005/8/layout/process2"/>
    <dgm:cxn modelId="{A1E642EE-4BA3-4C30-9F5E-B0326F313E86}" type="presParOf" srcId="{31EB25C6-733E-4886-BFFC-D160AC55F383}" destId="{3C502FCE-80B6-4E18-9921-815019FB9A00}" srcOrd="0" destOrd="0" presId="urn:microsoft.com/office/officeart/2005/8/layout/process2"/>
    <dgm:cxn modelId="{DB8D93E9-D95A-4CEA-869C-C58C1F72E8B7}" type="presParOf" srcId="{4751BC78-75FD-4A83-8C49-422ABA039B46}" destId="{5AB45E0E-CC00-473C-B87C-5EC88596363A}" srcOrd="2" destOrd="0" presId="urn:microsoft.com/office/officeart/2005/8/layout/process2"/>
    <dgm:cxn modelId="{303D33DA-8884-48E5-95A7-FE74AAF780F8}" type="presParOf" srcId="{4751BC78-75FD-4A83-8C49-422ABA039B46}" destId="{5BB997F8-AEE5-4C75-A6E7-EEA3FB4DBAA8}" srcOrd="3" destOrd="0" presId="urn:microsoft.com/office/officeart/2005/8/layout/process2"/>
    <dgm:cxn modelId="{A3540EE7-3BC8-440F-B52D-4CD8776F1AD2}" type="presParOf" srcId="{5BB997F8-AEE5-4C75-A6E7-EEA3FB4DBAA8}" destId="{7D03B759-655D-4E71-A089-40EFE653619B}" srcOrd="0" destOrd="0" presId="urn:microsoft.com/office/officeart/2005/8/layout/process2"/>
    <dgm:cxn modelId="{960503A9-B8B4-41EB-B4EB-CF1E49E699B0}" type="presParOf" srcId="{4751BC78-75FD-4A83-8C49-422ABA039B46}" destId="{E4B8FA6C-AD13-4F8D-8C8A-98D485A300EE}" srcOrd="4" destOrd="0" presId="urn:microsoft.com/office/officeart/2005/8/layout/process2"/>
    <dgm:cxn modelId="{74CBADE5-7610-4E6D-BBAA-DD035CA180B2}" type="presParOf" srcId="{4751BC78-75FD-4A83-8C49-422ABA039B46}" destId="{81242FC6-0C83-4721-8E3B-01130DF6F385}" srcOrd="5" destOrd="0" presId="urn:microsoft.com/office/officeart/2005/8/layout/process2"/>
    <dgm:cxn modelId="{90AB8046-3939-449F-9331-7AB19FA916FB}" type="presParOf" srcId="{81242FC6-0C83-4721-8E3B-01130DF6F385}" destId="{4FE7D2B2-DA6C-4C92-AD61-C757535E8033}" srcOrd="0" destOrd="0" presId="urn:microsoft.com/office/officeart/2005/8/layout/process2"/>
    <dgm:cxn modelId="{A9988CFD-7F74-461F-86A0-07989EA3E126}" type="presParOf" srcId="{4751BC78-75FD-4A83-8C49-422ABA039B46}" destId="{F748E15E-A56A-4613-B8F4-CA9FF9BB2654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00C876-652F-445F-A303-E00BA4F18BD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AE8BCD-84EE-40D3-A73B-283B2728C023}">
      <dgm:prSet phldrT="[Текст]" custT="1"/>
      <dgm:spPr/>
      <dgm:t>
        <a:bodyPr/>
        <a:lstStyle/>
        <a:p>
          <a:r>
            <a:rPr lang="ru-RU" sz="2400" b="1" dirty="0" smtClean="0"/>
            <a:t>1</a:t>
          </a:r>
          <a:endParaRPr lang="ru-RU" sz="2400" b="1" dirty="0"/>
        </a:p>
      </dgm:t>
    </dgm:pt>
    <dgm:pt modelId="{5457A5BD-88DE-432F-95C0-C7D71C2A244D}" type="parTrans" cxnId="{785157AD-39DD-4275-8D62-28DCC31495B1}">
      <dgm:prSet/>
      <dgm:spPr/>
      <dgm:t>
        <a:bodyPr/>
        <a:lstStyle/>
        <a:p>
          <a:endParaRPr lang="ru-RU"/>
        </a:p>
      </dgm:t>
    </dgm:pt>
    <dgm:pt modelId="{8BF681CE-ACD3-4B6F-9FDB-A8D469DE0F88}" type="sibTrans" cxnId="{785157AD-39DD-4275-8D62-28DCC31495B1}">
      <dgm:prSet/>
      <dgm:spPr/>
      <dgm:t>
        <a:bodyPr/>
        <a:lstStyle/>
        <a:p>
          <a:endParaRPr lang="ru-RU"/>
        </a:p>
      </dgm:t>
    </dgm:pt>
    <dgm:pt modelId="{06AF5725-9D59-4053-8188-C49AD58EA426}">
      <dgm:prSet phldrT="[Текст]"/>
      <dgm:spPr/>
      <dgm:t>
        <a:bodyPr/>
        <a:lstStyle/>
        <a:p>
          <a:r>
            <a:rPr lang="ru-RU" b="1" dirty="0" smtClean="0"/>
            <a:t>Распознавание и определение конфликта</a:t>
          </a:r>
          <a:endParaRPr lang="ru-RU" b="1" dirty="0"/>
        </a:p>
      </dgm:t>
    </dgm:pt>
    <dgm:pt modelId="{D3EB6EF5-DE84-4E25-919F-4582DE61467C}" type="parTrans" cxnId="{DBB52DDC-7CFA-4084-9943-E00E432DB3D6}">
      <dgm:prSet/>
      <dgm:spPr/>
      <dgm:t>
        <a:bodyPr/>
        <a:lstStyle/>
        <a:p>
          <a:endParaRPr lang="ru-RU"/>
        </a:p>
      </dgm:t>
    </dgm:pt>
    <dgm:pt modelId="{5D4018AD-E9BB-4DB7-B226-CD6935E5F03B}" type="sibTrans" cxnId="{DBB52DDC-7CFA-4084-9943-E00E432DB3D6}">
      <dgm:prSet/>
      <dgm:spPr/>
      <dgm:t>
        <a:bodyPr/>
        <a:lstStyle/>
        <a:p>
          <a:endParaRPr lang="ru-RU"/>
        </a:p>
      </dgm:t>
    </dgm:pt>
    <dgm:pt modelId="{A5839491-C340-403B-8DB3-10B1E614BE76}">
      <dgm:prSet phldrT="[Текст]"/>
      <dgm:spPr/>
      <dgm:t>
        <a:bodyPr/>
        <a:lstStyle/>
        <a:p>
          <a:r>
            <a:rPr lang="ru-RU" b="1" dirty="0" smtClean="0"/>
            <a:t>5</a:t>
          </a:r>
          <a:endParaRPr lang="ru-RU" b="1" dirty="0"/>
        </a:p>
      </dgm:t>
    </dgm:pt>
    <dgm:pt modelId="{148EA21B-C607-44DC-81D3-91583CB0D420}" type="parTrans" cxnId="{8DA6141F-A47B-46C9-9733-223410FCE2F1}">
      <dgm:prSet/>
      <dgm:spPr/>
      <dgm:t>
        <a:bodyPr/>
        <a:lstStyle/>
        <a:p>
          <a:endParaRPr lang="ru-RU"/>
        </a:p>
      </dgm:t>
    </dgm:pt>
    <dgm:pt modelId="{515FF9FF-91D7-4368-911C-A45FE5DC4C2F}" type="sibTrans" cxnId="{8DA6141F-A47B-46C9-9733-223410FCE2F1}">
      <dgm:prSet/>
      <dgm:spPr/>
      <dgm:t>
        <a:bodyPr/>
        <a:lstStyle/>
        <a:p>
          <a:endParaRPr lang="ru-RU"/>
        </a:p>
      </dgm:t>
    </dgm:pt>
    <dgm:pt modelId="{C6DDFE00-98EE-41D6-99C3-DCE0E499B2CB}">
      <dgm:prSet phldrT="[Текст]"/>
      <dgm:spPr/>
      <dgm:t>
        <a:bodyPr/>
        <a:lstStyle/>
        <a:p>
          <a:r>
            <a:rPr lang="ru-RU" b="1" dirty="0" smtClean="0"/>
            <a:t>Соглашение о выполнении решения</a:t>
          </a:r>
          <a:endParaRPr lang="ru-RU" b="1" dirty="0"/>
        </a:p>
      </dgm:t>
    </dgm:pt>
    <dgm:pt modelId="{E88E063D-EEFD-4831-9B9F-68DD46EF0D63}" type="parTrans" cxnId="{865333D2-4D90-4FF2-B00E-9B6B3876C106}">
      <dgm:prSet/>
      <dgm:spPr/>
      <dgm:t>
        <a:bodyPr/>
        <a:lstStyle/>
        <a:p>
          <a:endParaRPr lang="ru-RU"/>
        </a:p>
      </dgm:t>
    </dgm:pt>
    <dgm:pt modelId="{3F64C3C8-2366-47C9-95EF-2FC071607B8D}" type="sibTrans" cxnId="{865333D2-4D90-4FF2-B00E-9B6B3876C106}">
      <dgm:prSet/>
      <dgm:spPr/>
      <dgm:t>
        <a:bodyPr/>
        <a:lstStyle/>
        <a:p>
          <a:endParaRPr lang="ru-RU"/>
        </a:p>
      </dgm:t>
    </dgm:pt>
    <dgm:pt modelId="{31043A99-6EEE-4D08-B284-31A7608D9E8F}">
      <dgm:prSet phldrT="[Текст]" custT="1"/>
      <dgm:spPr/>
      <dgm:t>
        <a:bodyPr/>
        <a:lstStyle/>
        <a:p>
          <a:r>
            <a:rPr lang="ru-RU" sz="2000" b="1" dirty="0" smtClean="0"/>
            <a:t>6</a:t>
          </a:r>
          <a:endParaRPr lang="ru-RU" sz="2000" b="1" dirty="0"/>
        </a:p>
      </dgm:t>
    </dgm:pt>
    <dgm:pt modelId="{7F1A5231-23CB-49E8-B5E4-E38C433CFD2A}" type="parTrans" cxnId="{6F6F2484-4F2C-4A31-946F-30663356B4FB}">
      <dgm:prSet/>
      <dgm:spPr/>
      <dgm:t>
        <a:bodyPr/>
        <a:lstStyle/>
        <a:p>
          <a:endParaRPr lang="ru-RU"/>
        </a:p>
      </dgm:t>
    </dgm:pt>
    <dgm:pt modelId="{7733BDF0-82CA-470D-9330-C01D356C62C6}" type="sibTrans" cxnId="{6F6F2484-4F2C-4A31-946F-30663356B4FB}">
      <dgm:prSet/>
      <dgm:spPr/>
      <dgm:t>
        <a:bodyPr/>
        <a:lstStyle/>
        <a:p>
          <a:endParaRPr lang="ru-RU"/>
        </a:p>
      </dgm:t>
    </dgm:pt>
    <dgm:pt modelId="{E36057C4-F1B9-4E65-93F6-E716B65923DC}">
      <dgm:prSet phldrT="[Текст]"/>
      <dgm:spPr/>
      <dgm:t>
        <a:bodyPr/>
        <a:lstStyle/>
        <a:p>
          <a:r>
            <a:rPr lang="ru-RU" b="1" dirty="0" smtClean="0"/>
            <a:t>Оценка результатов</a:t>
          </a:r>
          <a:endParaRPr lang="ru-RU" b="1" dirty="0"/>
        </a:p>
      </dgm:t>
    </dgm:pt>
    <dgm:pt modelId="{65414A2A-E85D-4843-91D1-51810A47C10D}" type="parTrans" cxnId="{C19E2A86-8E27-43E2-B897-4F3F99B3F564}">
      <dgm:prSet/>
      <dgm:spPr/>
      <dgm:t>
        <a:bodyPr/>
        <a:lstStyle/>
        <a:p>
          <a:endParaRPr lang="ru-RU"/>
        </a:p>
      </dgm:t>
    </dgm:pt>
    <dgm:pt modelId="{C98EB37F-BF5E-4279-BB2A-7E193C3FB65D}" type="sibTrans" cxnId="{C19E2A86-8E27-43E2-B897-4F3F99B3F564}">
      <dgm:prSet/>
      <dgm:spPr/>
      <dgm:t>
        <a:bodyPr/>
        <a:lstStyle/>
        <a:p>
          <a:endParaRPr lang="ru-RU"/>
        </a:p>
      </dgm:t>
    </dgm:pt>
    <dgm:pt modelId="{EAD8CD28-7B8D-418B-922D-462814276F60}">
      <dgm:prSet custT="1"/>
      <dgm:spPr/>
      <dgm:t>
        <a:bodyPr/>
        <a:lstStyle/>
        <a:p>
          <a:r>
            <a:rPr lang="ru-RU" sz="2000" b="1" dirty="0" smtClean="0"/>
            <a:t>2</a:t>
          </a:r>
          <a:endParaRPr lang="ru-RU" sz="2000" b="1" dirty="0"/>
        </a:p>
      </dgm:t>
    </dgm:pt>
    <dgm:pt modelId="{0198D463-9ADA-482A-9B1C-9B23B00448C7}" type="parTrans" cxnId="{CCC41BA0-4100-4E97-A209-486B14E9C049}">
      <dgm:prSet/>
      <dgm:spPr/>
      <dgm:t>
        <a:bodyPr/>
        <a:lstStyle/>
        <a:p>
          <a:endParaRPr lang="ru-RU"/>
        </a:p>
      </dgm:t>
    </dgm:pt>
    <dgm:pt modelId="{3413E42A-285E-4847-B7DE-076878F914C5}" type="sibTrans" cxnId="{CCC41BA0-4100-4E97-A209-486B14E9C049}">
      <dgm:prSet/>
      <dgm:spPr/>
      <dgm:t>
        <a:bodyPr/>
        <a:lstStyle/>
        <a:p>
          <a:endParaRPr lang="ru-RU"/>
        </a:p>
      </dgm:t>
    </dgm:pt>
    <dgm:pt modelId="{AA465469-9026-46DD-8F76-810B9175A78B}">
      <dgm:prSet custT="1"/>
      <dgm:spPr/>
      <dgm:t>
        <a:bodyPr/>
        <a:lstStyle/>
        <a:p>
          <a:r>
            <a:rPr lang="ru-RU" sz="2000" b="1" dirty="0" smtClean="0"/>
            <a:t>3</a:t>
          </a:r>
          <a:endParaRPr lang="ru-RU" sz="2000" b="1" dirty="0"/>
        </a:p>
      </dgm:t>
    </dgm:pt>
    <dgm:pt modelId="{D3A2EECA-0723-4A7B-AAEF-A92149CED0A6}" type="parTrans" cxnId="{C369AB61-BF57-4AE0-86CE-13AABCDEBC54}">
      <dgm:prSet/>
      <dgm:spPr/>
      <dgm:t>
        <a:bodyPr/>
        <a:lstStyle/>
        <a:p>
          <a:endParaRPr lang="ru-RU"/>
        </a:p>
      </dgm:t>
    </dgm:pt>
    <dgm:pt modelId="{A662D2B3-F7D2-469C-9D61-CDE3F80AA65A}" type="sibTrans" cxnId="{C369AB61-BF57-4AE0-86CE-13AABCDEBC54}">
      <dgm:prSet/>
      <dgm:spPr/>
      <dgm:t>
        <a:bodyPr/>
        <a:lstStyle/>
        <a:p>
          <a:endParaRPr lang="ru-RU"/>
        </a:p>
      </dgm:t>
    </dgm:pt>
    <dgm:pt modelId="{5F08DB0A-195C-4A56-BD6C-1A5EB4386A93}">
      <dgm:prSet custT="1"/>
      <dgm:spPr/>
      <dgm:t>
        <a:bodyPr/>
        <a:lstStyle/>
        <a:p>
          <a:r>
            <a:rPr lang="ru-RU" sz="2000" b="1" dirty="0" smtClean="0"/>
            <a:t>4</a:t>
          </a:r>
          <a:endParaRPr lang="ru-RU" sz="2000" b="1" dirty="0"/>
        </a:p>
      </dgm:t>
    </dgm:pt>
    <dgm:pt modelId="{2A901373-7F34-4786-8D67-B128A7218F9D}" type="parTrans" cxnId="{DF6797BC-6865-4F1E-A96D-EB053CB51B35}">
      <dgm:prSet/>
      <dgm:spPr/>
      <dgm:t>
        <a:bodyPr/>
        <a:lstStyle/>
        <a:p>
          <a:endParaRPr lang="ru-RU"/>
        </a:p>
      </dgm:t>
    </dgm:pt>
    <dgm:pt modelId="{52E5D90E-04A8-4D30-98C3-0D6D47DAA80C}" type="sibTrans" cxnId="{DF6797BC-6865-4F1E-A96D-EB053CB51B35}">
      <dgm:prSet/>
      <dgm:spPr/>
      <dgm:t>
        <a:bodyPr/>
        <a:lstStyle/>
        <a:p>
          <a:endParaRPr lang="ru-RU"/>
        </a:p>
      </dgm:t>
    </dgm:pt>
    <dgm:pt modelId="{FDD57230-F4A6-4CAD-8294-7D05D5B35D8F}">
      <dgm:prSet/>
      <dgm:spPr/>
      <dgm:t>
        <a:bodyPr/>
        <a:lstStyle/>
        <a:p>
          <a:r>
            <a:rPr lang="ru-RU" b="1" dirty="0" smtClean="0"/>
            <a:t>Выработка возможных альтернативных решений</a:t>
          </a:r>
          <a:endParaRPr lang="ru-RU" b="1" dirty="0"/>
        </a:p>
      </dgm:t>
    </dgm:pt>
    <dgm:pt modelId="{BC0E01E6-9D53-45E8-AF8F-CA48E0D68803}" type="parTrans" cxnId="{C824933C-A49F-4AC5-9B14-D76956206A66}">
      <dgm:prSet/>
      <dgm:spPr/>
      <dgm:t>
        <a:bodyPr/>
        <a:lstStyle/>
        <a:p>
          <a:endParaRPr lang="ru-RU"/>
        </a:p>
      </dgm:t>
    </dgm:pt>
    <dgm:pt modelId="{8A45A183-19AE-423C-9FD6-B71B55C03E36}" type="sibTrans" cxnId="{C824933C-A49F-4AC5-9B14-D76956206A66}">
      <dgm:prSet/>
      <dgm:spPr/>
      <dgm:t>
        <a:bodyPr/>
        <a:lstStyle/>
        <a:p>
          <a:endParaRPr lang="ru-RU"/>
        </a:p>
      </dgm:t>
    </dgm:pt>
    <dgm:pt modelId="{C56E27F4-1899-41E4-BC53-D1DDC124BF08}">
      <dgm:prSet/>
      <dgm:spPr/>
      <dgm:t>
        <a:bodyPr/>
        <a:lstStyle/>
        <a:p>
          <a:r>
            <a:rPr lang="ru-RU" b="1" dirty="0" smtClean="0"/>
            <a:t>Оценка альтернативных решений</a:t>
          </a:r>
          <a:endParaRPr lang="ru-RU" b="1" dirty="0"/>
        </a:p>
      </dgm:t>
    </dgm:pt>
    <dgm:pt modelId="{85CF40AA-481D-4464-A32A-7B96B8C9A291}" type="parTrans" cxnId="{45718985-6F14-4EAD-B3F2-03CCEC38E93A}">
      <dgm:prSet/>
      <dgm:spPr/>
      <dgm:t>
        <a:bodyPr/>
        <a:lstStyle/>
        <a:p>
          <a:endParaRPr lang="ru-RU"/>
        </a:p>
      </dgm:t>
    </dgm:pt>
    <dgm:pt modelId="{96CB09DC-8BC2-4C8F-8517-2FB32B1A56B9}" type="sibTrans" cxnId="{45718985-6F14-4EAD-B3F2-03CCEC38E93A}">
      <dgm:prSet/>
      <dgm:spPr/>
      <dgm:t>
        <a:bodyPr/>
        <a:lstStyle/>
        <a:p>
          <a:endParaRPr lang="ru-RU"/>
        </a:p>
      </dgm:t>
    </dgm:pt>
    <dgm:pt modelId="{7A54BDA8-8455-443D-98D8-EBD642BF2230}">
      <dgm:prSet/>
      <dgm:spPr/>
      <dgm:t>
        <a:bodyPr/>
        <a:lstStyle/>
        <a:p>
          <a:r>
            <a:rPr lang="ru-RU" b="1" dirty="0" smtClean="0"/>
            <a:t>Выбор наиболее приемлемого решения</a:t>
          </a:r>
          <a:endParaRPr lang="ru-RU" b="1" dirty="0"/>
        </a:p>
      </dgm:t>
    </dgm:pt>
    <dgm:pt modelId="{C9C82565-F3D1-4BD9-B4A8-4BA982B51732}" type="parTrans" cxnId="{CF210A13-86C1-43F2-86FA-1A52F3BAC1E1}">
      <dgm:prSet/>
      <dgm:spPr/>
      <dgm:t>
        <a:bodyPr/>
        <a:lstStyle/>
        <a:p>
          <a:endParaRPr lang="ru-RU"/>
        </a:p>
      </dgm:t>
    </dgm:pt>
    <dgm:pt modelId="{AFEA517E-1E6C-43DF-8F12-4DDDA4FD9EC2}" type="sibTrans" cxnId="{CF210A13-86C1-43F2-86FA-1A52F3BAC1E1}">
      <dgm:prSet/>
      <dgm:spPr/>
      <dgm:t>
        <a:bodyPr/>
        <a:lstStyle/>
        <a:p>
          <a:endParaRPr lang="ru-RU"/>
        </a:p>
      </dgm:t>
    </dgm:pt>
    <dgm:pt modelId="{EC6C459B-2A87-4E3D-B522-6DA2B2CDCAD9}" type="pres">
      <dgm:prSet presAssocID="{2D00C876-652F-445F-A303-E00BA4F18BDD}" presName="linearFlow" presStyleCnt="0">
        <dgm:presLayoutVars>
          <dgm:dir/>
          <dgm:animLvl val="lvl"/>
          <dgm:resizeHandles val="exact"/>
        </dgm:presLayoutVars>
      </dgm:prSet>
      <dgm:spPr/>
    </dgm:pt>
    <dgm:pt modelId="{EFAF7401-81AD-4EE9-ADE2-3F75E2DC6E41}" type="pres">
      <dgm:prSet presAssocID="{5DAE8BCD-84EE-40D3-A73B-283B2728C023}" presName="composite" presStyleCnt="0"/>
      <dgm:spPr/>
    </dgm:pt>
    <dgm:pt modelId="{24967304-D300-44E1-B7DB-D26EBE84EFD3}" type="pres">
      <dgm:prSet presAssocID="{5DAE8BCD-84EE-40D3-A73B-283B2728C023}" presName="parentText" presStyleLbl="alignNode1" presStyleIdx="0" presStyleCnt="6" custLinFactNeighborX="1912" custLinFactNeighborY="4015">
        <dgm:presLayoutVars>
          <dgm:chMax val="1"/>
          <dgm:bulletEnabled val="1"/>
        </dgm:presLayoutVars>
      </dgm:prSet>
      <dgm:spPr/>
    </dgm:pt>
    <dgm:pt modelId="{0051A626-834E-4425-973E-69A50EC04F7F}" type="pres">
      <dgm:prSet presAssocID="{5DAE8BCD-84EE-40D3-A73B-283B2728C023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A27CF-5949-4ED4-9B8E-3ABBF2261B78}" type="pres">
      <dgm:prSet presAssocID="{8BF681CE-ACD3-4B6F-9FDB-A8D469DE0F88}" presName="sp" presStyleCnt="0"/>
      <dgm:spPr/>
    </dgm:pt>
    <dgm:pt modelId="{A76E0F9A-DC40-4E3C-BE61-BF9F3A0F1906}" type="pres">
      <dgm:prSet presAssocID="{EAD8CD28-7B8D-418B-922D-462814276F60}" presName="composite" presStyleCnt="0"/>
      <dgm:spPr/>
    </dgm:pt>
    <dgm:pt modelId="{30806894-2849-41F4-A7DF-955667003D6D}" type="pres">
      <dgm:prSet presAssocID="{EAD8CD28-7B8D-418B-922D-462814276F60}" presName="parentText" presStyleLbl="alignNode1" presStyleIdx="1" presStyleCnt="6" custLinFactNeighborX="-7655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C7988-5F08-4034-9F56-470CB9F4CFF9}" type="pres">
      <dgm:prSet presAssocID="{EAD8CD28-7B8D-418B-922D-462814276F60}" presName="descendantText" presStyleLbl="alignAcc1" presStyleIdx="1" presStyleCnt="6" custLinFactNeighborX="245" custLinFactNeighborY="6183">
        <dgm:presLayoutVars>
          <dgm:bulletEnabled val="1"/>
        </dgm:presLayoutVars>
      </dgm:prSet>
      <dgm:spPr/>
    </dgm:pt>
    <dgm:pt modelId="{403E55EC-50CE-41CA-BC94-390F1038E6B0}" type="pres">
      <dgm:prSet presAssocID="{3413E42A-285E-4847-B7DE-076878F914C5}" presName="sp" presStyleCnt="0"/>
      <dgm:spPr/>
    </dgm:pt>
    <dgm:pt modelId="{42328323-3277-4D0D-AC4C-032C25F8DA34}" type="pres">
      <dgm:prSet presAssocID="{AA465469-9026-46DD-8F76-810B9175A78B}" presName="composite" presStyleCnt="0"/>
      <dgm:spPr/>
    </dgm:pt>
    <dgm:pt modelId="{B1D39BBC-458F-4686-A534-B21DFC8271CB}" type="pres">
      <dgm:prSet presAssocID="{AA465469-9026-46DD-8F76-810B9175A78B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AC272DF4-F58C-4E63-A4A8-276865C53FD1}" type="pres">
      <dgm:prSet presAssocID="{AA465469-9026-46DD-8F76-810B9175A78B}" presName="descendantText" presStyleLbl="alignAcc1" presStyleIdx="2" presStyleCnt="6">
        <dgm:presLayoutVars>
          <dgm:bulletEnabled val="1"/>
        </dgm:presLayoutVars>
      </dgm:prSet>
      <dgm:spPr/>
    </dgm:pt>
    <dgm:pt modelId="{C1D04370-2D56-488D-8700-B2D0F6517215}" type="pres">
      <dgm:prSet presAssocID="{A662D2B3-F7D2-469C-9D61-CDE3F80AA65A}" presName="sp" presStyleCnt="0"/>
      <dgm:spPr/>
    </dgm:pt>
    <dgm:pt modelId="{CDEB498A-9FF4-4783-9177-373F19C56E72}" type="pres">
      <dgm:prSet presAssocID="{5F08DB0A-195C-4A56-BD6C-1A5EB4386A93}" presName="composite" presStyleCnt="0"/>
      <dgm:spPr/>
    </dgm:pt>
    <dgm:pt modelId="{C2C8FAB9-0D2F-4523-A3B5-135861CA37AC}" type="pres">
      <dgm:prSet presAssocID="{5F08DB0A-195C-4A56-BD6C-1A5EB4386A93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516325A9-D597-4545-9127-0E35FE0A4EB6}" type="pres">
      <dgm:prSet presAssocID="{5F08DB0A-195C-4A56-BD6C-1A5EB4386A93}" presName="descendantText" presStyleLbl="alignAcc1" presStyleIdx="3" presStyleCnt="6" custLinFactNeighborX="-734">
        <dgm:presLayoutVars>
          <dgm:bulletEnabled val="1"/>
        </dgm:presLayoutVars>
      </dgm:prSet>
      <dgm:spPr/>
    </dgm:pt>
    <dgm:pt modelId="{2F066760-6610-42E4-8B15-FD6FFD1334AA}" type="pres">
      <dgm:prSet presAssocID="{52E5D90E-04A8-4D30-98C3-0D6D47DAA80C}" presName="sp" presStyleCnt="0"/>
      <dgm:spPr/>
    </dgm:pt>
    <dgm:pt modelId="{14762D7A-5C74-4985-970D-7F8D00F10586}" type="pres">
      <dgm:prSet presAssocID="{A5839491-C340-403B-8DB3-10B1E614BE76}" presName="composite" presStyleCnt="0"/>
      <dgm:spPr/>
    </dgm:pt>
    <dgm:pt modelId="{FB2C2626-4F89-4F89-BCDA-A7615F2D2375}" type="pres">
      <dgm:prSet presAssocID="{A5839491-C340-403B-8DB3-10B1E614BE76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CED8CBAD-6329-4F55-8DB4-0AF0339DC0ED}" type="pres">
      <dgm:prSet presAssocID="{A5839491-C340-403B-8DB3-10B1E614BE76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DB302-2B80-42F5-9196-5EBB6EC15A1C}" type="pres">
      <dgm:prSet presAssocID="{515FF9FF-91D7-4368-911C-A45FE5DC4C2F}" presName="sp" presStyleCnt="0"/>
      <dgm:spPr/>
    </dgm:pt>
    <dgm:pt modelId="{DBA3420D-B351-4F4B-B656-533D4469B2B6}" type="pres">
      <dgm:prSet presAssocID="{31043A99-6EEE-4D08-B284-31A7608D9E8F}" presName="composite" presStyleCnt="0"/>
      <dgm:spPr/>
    </dgm:pt>
    <dgm:pt modelId="{E64A4F8B-6460-44FD-8038-1727C88BA2AF}" type="pres">
      <dgm:prSet presAssocID="{31043A99-6EEE-4D08-B284-31A7608D9E8F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7399558D-EAE6-4506-9A0A-E45CBB940F46}" type="pres">
      <dgm:prSet presAssocID="{31043A99-6EEE-4D08-B284-31A7608D9E8F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6F2484-4F2C-4A31-946F-30663356B4FB}" srcId="{2D00C876-652F-445F-A303-E00BA4F18BDD}" destId="{31043A99-6EEE-4D08-B284-31A7608D9E8F}" srcOrd="5" destOrd="0" parTransId="{7F1A5231-23CB-49E8-B5E4-E38C433CFD2A}" sibTransId="{7733BDF0-82CA-470D-9330-C01D356C62C6}"/>
    <dgm:cxn modelId="{7480AF00-C206-4C82-B16C-CE5B8D5D33CF}" type="presOf" srcId="{AA465469-9026-46DD-8F76-810B9175A78B}" destId="{B1D39BBC-458F-4686-A534-B21DFC8271CB}" srcOrd="0" destOrd="0" presId="urn:microsoft.com/office/officeart/2005/8/layout/chevron2"/>
    <dgm:cxn modelId="{DF0839E7-1AD4-4453-A938-2DE4CD368360}" type="presOf" srcId="{2D00C876-652F-445F-A303-E00BA4F18BDD}" destId="{EC6C459B-2A87-4E3D-B522-6DA2B2CDCAD9}" srcOrd="0" destOrd="0" presId="urn:microsoft.com/office/officeart/2005/8/layout/chevron2"/>
    <dgm:cxn modelId="{223E90C2-56C5-40EB-9C25-2B21AB1E75E5}" type="presOf" srcId="{EAD8CD28-7B8D-418B-922D-462814276F60}" destId="{30806894-2849-41F4-A7DF-955667003D6D}" srcOrd="0" destOrd="0" presId="urn:microsoft.com/office/officeart/2005/8/layout/chevron2"/>
    <dgm:cxn modelId="{09A8B9CC-EBA7-4958-BA91-FB73C1F2C7E6}" type="presOf" srcId="{E36057C4-F1B9-4E65-93F6-E716B65923DC}" destId="{7399558D-EAE6-4506-9A0A-E45CBB940F46}" srcOrd="0" destOrd="0" presId="urn:microsoft.com/office/officeart/2005/8/layout/chevron2"/>
    <dgm:cxn modelId="{C1C7B606-DDB6-4A4C-BA12-C6E10F3A4578}" type="presOf" srcId="{06AF5725-9D59-4053-8188-C49AD58EA426}" destId="{0051A626-834E-4425-973E-69A50EC04F7F}" srcOrd="0" destOrd="0" presId="urn:microsoft.com/office/officeart/2005/8/layout/chevron2"/>
    <dgm:cxn modelId="{AC4A51C1-705C-4C09-8E76-520A11F89622}" type="presOf" srcId="{C6DDFE00-98EE-41D6-99C3-DCE0E499B2CB}" destId="{CED8CBAD-6329-4F55-8DB4-0AF0339DC0ED}" srcOrd="0" destOrd="0" presId="urn:microsoft.com/office/officeart/2005/8/layout/chevron2"/>
    <dgm:cxn modelId="{56CD8A89-8F04-4961-A1F4-2BC599FF99DB}" type="presOf" srcId="{31043A99-6EEE-4D08-B284-31A7608D9E8F}" destId="{E64A4F8B-6460-44FD-8038-1727C88BA2AF}" srcOrd="0" destOrd="0" presId="urn:microsoft.com/office/officeart/2005/8/layout/chevron2"/>
    <dgm:cxn modelId="{487DA563-C198-4476-A5DF-0A7D9E813CA2}" type="presOf" srcId="{5DAE8BCD-84EE-40D3-A73B-283B2728C023}" destId="{24967304-D300-44E1-B7DB-D26EBE84EFD3}" srcOrd="0" destOrd="0" presId="urn:microsoft.com/office/officeart/2005/8/layout/chevron2"/>
    <dgm:cxn modelId="{6F6D0F4C-B8AC-4A4D-AB11-A45AD10CADD9}" type="presOf" srcId="{7A54BDA8-8455-443D-98D8-EBD642BF2230}" destId="{516325A9-D597-4545-9127-0E35FE0A4EB6}" srcOrd="0" destOrd="0" presId="urn:microsoft.com/office/officeart/2005/8/layout/chevron2"/>
    <dgm:cxn modelId="{52289BD0-69F7-4C26-A92B-6F2BF04AB45F}" type="presOf" srcId="{FDD57230-F4A6-4CAD-8294-7D05D5B35D8F}" destId="{EF9C7988-5F08-4034-9F56-470CB9F4CFF9}" srcOrd="0" destOrd="0" presId="urn:microsoft.com/office/officeart/2005/8/layout/chevron2"/>
    <dgm:cxn modelId="{CCC41BA0-4100-4E97-A209-486B14E9C049}" srcId="{2D00C876-652F-445F-A303-E00BA4F18BDD}" destId="{EAD8CD28-7B8D-418B-922D-462814276F60}" srcOrd="1" destOrd="0" parTransId="{0198D463-9ADA-482A-9B1C-9B23B00448C7}" sibTransId="{3413E42A-285E-4847-B7DE-076878F914C5}"/>
    <dgm:cxn modelId="{785157AD-39DD-4275-8D62-28DCC31495B1}" srcId="{2D00C876-652F-445F-A303-E00BA4F18BDD}" destId="{5DAE8BCD-84EE-40D3-A73B-283B2728C023}" srcOrd="0" destOrd="0" parTransId="{5457A5BD-88DE-432F-95C0-C7D71C2A244D}" sibTransId="{8BF681CE-ACD3-4B6F-9FDB-A8D469DE0F88}"/>
    <dgm:cxn modelId="{DF6797BC-6865-4F1E-A96D-EB053CB51B35}" srcId="{2D00C876-652F-445F-A303-E00BA4F18BDD}" destId="{5F08DB0A-195C-4A56-BD6C-1A5EB4386A93}" srcOrd="3" destOrd="0" parTransId="{2A901373-7F34-4786-8D67-B128A7218F9D}" sibTransId="{52E5D90E-04A8-4D30-98C3-0D6D47DAA80C}"/>
    <dgm:cxn modelId="{9484B261-2D06-4FDD-815F-C4F28D038FA4}" type="presOf" srcId="{5F08DB0A-195C-4A56-BD6C-1A5EB4386A93}" destId="{C2C8FAB9-0D2F-4523-A3B5-135861CA37AC}" srcOrd="0" destOrd="0" presId="urn:microsoft.com/office/officeart/2005/8/layout/chevron2"/>
    <dgm:cxn modelId="{C369AB61-BF57-4AE0-86CE-13AABCDEBC54}" srcId="{2D00C876-652F-445F-A303-E00BA4F18BDD}" destId="{AA465469-9026-46DD-8F76-810B9175A78B}" srcOrd="2" destOrd="0" parTransId="{D3A2EECA-0723-4A7B-AAEF-A92149CED0A6}" sibTransId="{A662D2B3-F7D2-469C-9D61-CDE3F80AA65A}"/>
    <dgm:cxn modelId="{C19E2A86-8E27-43E2-B897-4F3F99B3F564}" srcId="{31043A99-6EEE-4D08-B284-31A7608D9E8F}" destId="{E36057C4-F1B9-4E65-93F6-E716B65923DC}" srcOrd="0" destOrd="0" parTransId="{65414A2A-E85D-4843-91D1-51810A47C10D}" sibTransId="{C98EB37F-BF5E-4279-BB2A-7E193C3FB65D}"/>
    <dgm:cxn modelId="{047ED47B-4DC4-4DAF-B3D4-F756EC23D3A3}" type="presOf" srcId="{A5839491-C340-403B-8DB3-10B1E614BE76}" destId="{FB2C2626-4F89-4F89-BCDA-A7615F2D2375}" srcOrd="0" destOrd="0" presId="urn:microsoft.com/office/officeart/2005/8/layout/chevron2"/>
    <dgm:cxn modelId="{8DA6141F-A47B-46C9-9733-223410FCE2F1}" srcId="{2D00C876-652F-445F-A303-E00BA4F18BDD}" destId="{A5839491-C340-403B-8DB3-10B1E614BE76}" srcOrd="4" destOrd="0" parTransId="{148EA21B-C607-44DC-81D3-91583CB0D420}" sibTransId="{515FF9FF-91D7-4368-911C-A45FE5DC4C2F}"/>
    <dgm:cxn modelId="{D84D43AF-D18B-4149-8F57-249C9395208D}" type="presOf" srcId="{C56E27F4-1899-41E4-BC53-D1DDC124BF08}" destId="{AC272DF4-F58C-4E63-A4A8-276865C53FD1}" srcOrd="0" destOrd="0" presId="urn:microsoft.com/office/officeart/2005/8/layout/chevron2"/>
    <dgm:cxn modelId="{C824933C-A49F-4AC5-9B14-D76956206A66}" srcId="{EAD8CD28-7B8D-418B-922D-462814276F60}" destId="{FDD57230-F4A6-4CAD-8294-7D05D5B35D8F}" srcOrd="0" destOrd="0" parTransId="{BC0E01E6-9D53-45E8-AF8F-CA48E0D68803}" sibTransId="{8A45A183-19AE-423C-9FD6-B71B55C03E36}"/>
    <dgm:cxn modelId="{865333D2-4D90-4FF2-B00E-9B6B3876C106}" srcId="{A5839491-C340-403B-8DB3-10B1E614BE76}" destId="{C6DDFE00-98EE-41D6-99C3-DCE0E499B2CB}" srcOrd="0" destOrd="0" parTransId="{E88E063D-EEFD-4831-9B9F-68DD46EF0D63}" sibTransId="{3F64C3C8-2366-47C9-95EF-2FC071607B8D}"/>
    <dgm:cxn modelId="{CF210A13-86C1-43F2-86FA-1A52F3BAC1E1}" srcId="{5F08DB0A-195C-4A56-BD6C-1A5EB4386A93}" destId="{7A54BDA8-8455-443D-98D8-EBD642BF2230}" srcOrd="0" destOrd="0" parTransId="{C9C82565-F3D1-4BD9-B4A8-4BA982B51732}" sibTransId="{AFEA517E-1E6C-43DF-8F12-4DDDA4FD9EC2}"/>
    <dgm:cxn modelId="{DBB52DDC-7CFA-4084-9943-E00E432DB3D6}" srcId="{5DAE8BCD-84EE-40D3-A73B-283B2728C023}" destId="{06AF5725-9D59-4053-8188-C49AD58EA426}" srcOrd="0" destOrd="0" parTransId="{D3EB6EF5-DE84-4E25-919F-4582DE61467C}" sibTransId="{5D4018AD-E9BB-4DB7-B226-CD6935E5F03B}"/>
    <dgm:cxn modelId="{45718985-6F14-4EAD-B3F2-03CCEC38E93A}" srcId="{AA465469-9026-46DD-8F76-810B9175A78B}" destId="{C56E27F4-1899-41E4-BC53-D1DDC124BF08}" srcOrd="0" destOrd="0" parTransId="{85CF40AA-481D-4464-A32A-7B96B8C9A291}" sibTransId="{96CB09DC-8BC2-4C8F-8517-2FB32B1A56B9}"/>
    <dgm:cxn modelId="{0CDBB847-9333-4A84-96AE-52E612A7A3DF}" type="presParOf" srcId="{EC6C459B-2A87-4E3D-B522-6DA2B2CDCAD9}" destId="{EFAF7401-81AD-4EE9-ADE2-3F75E2DC6E41}" srcOrd="0" destOrd="0" presId="urn:microsoft.com/office/officeart/2005/8/layout/chevron2"/>
    <dgm:cxn modelId="{BF0AE833-E78B-4BCC-BDA7-CF2FBD5C1FC5}" type="presParOf" srcId="{EFAF7401-81AD-4EE9-ADE2-3F75E2DC6E41}" destId="{24967304-D300-44E1-B7DB-D26EBE84EFD3}" srcOrd="0" destOrd="0" presId="urn:microsoft.com/office/officeart/2005/8/layout/chevron2"/>
    <dgm:cxn modelId="{B090E27C-EAE1-4173-8335-47A1E65BB935}" type="presParOf" srcId="{EFAF7401-81AD-4EE9-ADE2-3F75E2DC6E41}" destId="{0051A626-834E-4425-973E-69A50EC04F7F}" srcOrd="1" destOrd="0" presId="urn:microsoft.com/office/officeart/2005/8/layout/chevron2"/>
    <dgm:cxn modelId="{2423CDE1-E360-41ED-8354-89A9A5D76E01}" type="presParOf" srcId="{EC6C459B-2A87-4E3D-B522-6DA2B2CDCAD9}" destId="{133A27CF-5949-4ED4-9B8E-3ABBF2261B78}" srcOrd="1" destOrd="0" presId="urn:microsoft.com/office/officeart/2005/8/layout/chevron2"/>
    <dgm:cxn modelId="{FA3C9E9E-EC86-4AF2-93AF-8CEAC72FB4A6}" type="presParOf" srcId="{EC6C459B-2A87-4E3D-B522-6DA2B2CDCAD9}" destId="{A76E0F9A-DC40-4E3C-BE61-BF9F3A0F1906}" srcOrd="2" destOrd="0" presId="urn:microsoft.com/office/officeart/2005/8/layout/chevron2"/>
    <dgm:cxn modelId="{FEB476B2-B8A8-4DA3-BF4D-5BAA547B4AC4}" type="presParOf" srcId="{A76E0F9A-DC40-4E3C-BE61-BF9F3A0F1906}" destId="{30806894-2849-41F4-A7DF-955667003D6D}" srcOrd="0" destOrd="0" presId="urn:microsoft.com/office/officeart/2005/8/layout/chevron2"/>
    <dgm:cxn modelId="{F071F4F9-64CA-4D2E-AA07-C3C729C284FB}" type="presParOf" srcId="{A76E0F9A-DC40-4E3C-BE61-BF9F3A0F1906}" destId="{EF9C7988-5F08-4034-9F56-470CB9F4CFF9}" srcOrd="1" destOrd="0" presId="urn:microsoft.com/office/officeart/2005/8/layout/chevron2"/>
    <dgm:cxn modelId="{75B7641C-3963-406A-8C57-E465C5E379C5}" type="presParOf" srcId="{EC6C459B-2A87-4E3D-B522-6DA2B2CDCAD9}" destId="{403E55EC-50CE-41CA-BC94-390F1038E6B0}" srcOrd="3" destOrd="0" presId="urn:microsoft.com/office/officeart/2005/8/layout/chevron2"/>
    <dgm:cxn modelId="{CFFDC7F6-5FF3-4425-995F-D4F96563414B}" type="presParOf" srcId="{EC6C459B-2A87-4E3D-B522-6DA2B2CDCAD9}" destId="{42328323-3277-4D0D-AC4C-032C25F8DA34}" srcOrd="4" destOrd="0" presId="urn:microsoft.com/office/officeart/2005/8/layout/chevron2"/>
    <dgm:cxn modelId="{23863F78-F70D-4126-A982-653A3913564C}" type="presParOf" srcId="{42328323-3277-4D0D-AC4C-032C25F8DA34}" destId="{B1D39BBC-458F-4686-A534-B21DFC8271CB}" srcOrd="0" destOrd="0" presId="urn:microsoft.com/office/officeart/2005/8/layout/chevron2"/>
    <dgm:cxn modelId="{BA52ADFD-8B55-4C33-AAE8-815C38F27E75}" type="presParOf" srcId="{42328323-3277-4D0D-AC4C-032C25F8DA34}" destId="{AC272DF4-F58C-4E63-A4A8-276865C53FD1}" srcOrd="1" destOrd="0" presId="urn:microsoft.com/office/officeart/2005/8/layout/chevron2"/>
    <dgm:cxn modelId="{E6D38249-16D5-42E5-A1E6-46FB36DDD083}" type="presParOf" srcId="{EC6C459B-2A87-4E3D-B522-6DA2B2CDCAD9}" destId="{C1D04370-2D56-488D-8700-B2D0F6517215}" srcOrd="5" destOrd="0" presId="urn:microsoft.com/office/officeart/2005/8/layout/chevron2"/>
    <dgm:cxn modelId="{6781583D-2781-4526-9D08-F5903E55557A}" type="presParOf" srcId="{EC6C459B-2A87-4E3D-B522-6DA2B2CDCAD9}" destId="{CDEB498A-9FF4-4783-9177-373F19C56E72}" srcOrd="6" destOrd="0" presId="urn:microsoft.com/office/officeart/2005/8/layout/chevron2"/>
    <dgm:cxn modelId="{A0DBD9AA-B03A-40E1-8D1C-DE33F8107D80}" type="presParOf" srcId="{CDEB498A-9FF4-4783-9177-373F19C56E72}" destId="{C2C8FAB9-0D2F-4523-A3B5-135861CA37AC}" srcOrd="0" destOrd="0" presId="urn:microsoft.com/office/officeart/2005/8/layout/chevron2"/>
    <dgm:cxn modelId="{578AFFDD-6100-4B76-A587-1CCF054A17A4}" type="presParOf" srcId="{CDEB498A-9FF4-4783-9177-373F19C56E72}" destId="{516325A9-D597-4545-9127-0E35FE0A4EB6}" srcOrd="1" destOrd="0" presId="urn:microsoft.com/office/officeart/2005/8/layout/chevron2"/>
    <dgm:cxn modelId="{912CB934-9B15-424C-B2CD-7E2774987A1B}" type="presParOf" srcId="{EC6C459B-2A87-4E3D-B522-6DA2B2CDCAD9}" destId="{2F066760-6610-42E4-8B15-FD6FFD1334AA}" srcOrd="7" destOrd="0" presId="urn:microsoft.com/office/officeart/2005/8/layout/chevron2"/>
    <dgm:cxn modelId="{E3D26564-59D1-4C06-9D37-051275E02677}" type="presParOf" srcId="{EC6C459B-2A87-4E3D-B522-6DA2B2CDCAD9}" destId="{14762D7A-5C74-4985-970D-7F8D00F10586}" srcOrd="8" destOrd="0" presId="urn:microsoft.com/office/officeart/2005/8/layout/chevron2"/>
    <dgm:cxn modelId="{68E1D647-F201-400E-B9FE-AC5127A44F91}" type="presParOf" srcId="{14762D7A-5C74-4985-970D-7F8D00F10586}" destId="{FB2C2626-4F89-4F89-BCDA-A7615F2D2375}" srcOrd="0" destOrd="0" presId="urn:microsoft.com/office/officeart/2005/8/layout/chevron2"/>
    <dgm:cxn modelId="{FECF3B06-2F8F-452D-A14E-3E4EDDD98E45}" type="presParOf" srcId="{14762D7A-5C74-4985-970D-7F8D00F10586}" destId="{CED8CBAD-6329-4F55-8DB4-0AF0339DC0ED}" srcOrd="1" destOrd="0" presId="urn:microsoft.com/office/officeart/2005/8/layout/chevron2"/>
    <dgm:cxn modelId="{4B2A8FA1-D612-4B20-8511-F242B572F038}" type="presParOf" srcId="{EC6C459B-2A87-4E3D-B522-6DA2B2CDCAD9}" destId="{43ADB302-2B80-42F5-9196-5EBB6EC15A1C}" srcOrd="9" destOrd="0" presId="urn:microsoft.com/office/officeart/2005/8/layout/chevron2"/>
    <dgm:cxn modelId="{F5EA2419-626F-468B-AC9A-D954913E6DB3}" type="presParOf" srcId="{EC6C459B-2A87-4E3D-B522-6DA2B2CDCAD9}" destId="{DBA3420D-B351-4F4B-B656-533D4469B2B6}" srcOrd="10" destOrd="0" presId="urn:microsoft.com/office/officeart/2005/8/layout/chevron2"/>
    <dgm:cxn modelId="{5F6BBBF1-B71B-469F-8DA0-32E4B7389256}" type="presParOf" srcId="{DBA3420D-B351-4F4B-B656-533D4469B2B6}" destId="{E64A4F8B-6460-44FD-8038-1727C88BA2AF}" srcOrd="0" destOrd="0" presId="urn:microsoft.com/office/officeart/2005/8/layout/chevron2"/>
    <dgm:cxn modelId="{3EEBD8CD-C9A9-4D31-991A-FF6A58EC1036}" type="presParOf" srcId="{DBA3420D-B351-4F4B-B656-533D4469B2B6}" destId="{7399558D-EAE6-4506-9A0A-E45CBB940F4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C3BD0-9DB5-4850-BCFE-E17C42919F17}">
      <dsp:nvSpPr>
        <dsp:cNvPr id="0" name=""/>
        <dsp:cNvSpPr/>
      </dsp:nvSpPr>
      <dsp:spPr>
        <a:xfrm>
          <a:off x="2401245" y="1819656"/>
          <a:ext cx="448292" cy="1245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146" y="0"/>
              </a:lnTo>
              <a:lnTo>
                <a:pt x="224146" y="1245092"/>
              </a:lnTo>
              <a:lnTo>
                <a:pt x="448292" y="124509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92308" y="2409118"/>
        <a:ext cx="66166" cy="66166"/>
      </dsp:txXfrm>
    </dsp:sp>
    <dsp:sp modelId="{8CC6A8FB-2ADF-447F-9B78-9EFCD30E8212}">
      <dsp:nvSpPr>
        <dsp:cNvPr id="0" name=""/>
        <dsp:cNvSpPr/>
      </dsp:nvSpPr>
      <dsp:spPr>
        <a:xfrm>
          <a:off x="2401245" y="1748237"/>
          <a:ext cx="4482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1418"/>
              </a:moveTo>
              <a:lnTo>
                <a:pt x="224146" y="71418"/>
              </a:lnTo>
              <a:lnTo>
                <a:pt x="224146" y="45720"/>
              </a:lnTo>
              <a:lnTo>
                <a:pt x="448292" y="457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14166" y="1782732"/>
        <a:ext cx="22451" cy="22451"/>
      </dsp:txXfrm>
    </dsp:sp>
    <dsp:sp modelId="{535A9E6C-86CA-4ABE-9084-7FB00E4CAFE6}">
      <dsp:nvSpPr>
        <dsp:cNvPr id="0" name=""/>
        <dsp:cNvSpPr/>
      </dsp:nvSpPr>
      <dsp:spPr>
        <a:xfrm>
          <a:off x="2401245" y="560742"/>
          <a:ext cx="460172" cy="1258913"/>
        </a:xfrm>
        <a:custGeom>
          <a:avLst/>
          <a:gdLst/>
          <a:ahLst/>
          <a:cxnLst/>
          <a:rect l="0" t="0" r="0" b="0"/>
          <a:pathLst>
            <a:path>
              <a:moveTo>
                <a:pt x="0" y="1258913"/>
              </a:moveTo>
              <a:lnTo>
                <a:pt x="230086" y="1258913"/>
              </a:lnTo>
              <a:lnTo>
                <a:pt x="230086" y="0"/>
              </a:lnTo>
              <a:lnTo>
                <a:pt x="460172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97822" y="1156689"/>
        <a:ext cx="67019" cy="67019"/>
      </dsp:txXfrm>
    </dsp:sp>
    <dsp:sp modelId="{F811FA74-FA0F-4D11-A39A-78901ED6B0A3}">
      <dsp:nvSpPr>
        <dsp:cNvPr id="0" name=""/>
        <dsp:cNvSpPr/>
      </dsp:nvSpPr>
      <dsp:spPr>
        <a:xfrm rot="16200000">
          <a:off x="261208" y="1477969"/>
          <a:ext cx="3596701" cy="6833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Модели службы примирения</a:t>
          </a:r>
          <a:endParaRPr lang="ru-RU" sz="2400" b="1" kern="1200" dirty="0"/>
        </a:p>
      </dsp:txBody>
      <dsp:txXfrm>
        <a:off x="261208" y="1477969"/>
        <a:ext cx="3596701" cy="683373"/>
      </dsp:txXfrm>
    </dsp:sp>
    <dsp:sp modelId="{45839A3B-6B7C-4363-9987-985B03BEB112}">
      <dsp:nvSpPr>
        <dsp:cNvPr id="0" name=""/>
        <dsp:cNvSpPr/>
      </dsp:nvSpPr>
      <dsp:spPr>
        <a:xfrm>
          <a:off x="2861418" y="15420"/>
          <a:ext cx="5546481" cy="1090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служба состоит из взрослых (социальные педагоги, психологи)</a:t>
          </a:r>
          <a:endParaRPr lang="ru-RU" sz="2000" b="1" kern="1200" dirty="0"/>
        </a:p>
      </dsp:txBody>
      <dsp:txXfrm>
        <a:off x="2861418" y="15420"/>
        <a:ext cx="5546481" cy="1090643"/>
      </dsp:txXfrm>
    </dsp:sp>
    <dsp:sp modelId="{9F388B1D-F3BD-4F64-B4AB-9EF7E8910354}">
      <dsp:nvSpPr>
        <dsp:cNvPr id="0" name=""/>
        <dsp:cNvSpPr/>
      </dsp:nvSpPr>
      <dsp:spPr>
        <a:xfrm>
          <a:off x="2849538" y="1265030"/>
          <a:ext cx="5592588" cy="1057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служба состоит из подростков, получающих информацию от администрации</a:t>
          </a:r>
          <a:endParaRPr lang="ru-RU" sz="2000" b="1" kern="1200" dirty="0"/>
        </a:p>
      </dsp:txBody>
      <dsp:txXfrm>
        <a:off x="2849538" y="1265030"/>
        <a:ext cx="5592588" cy="1057855"/>
      </dsp:txXfrm>
    </dsp:sp>
    <dsp:sp modelId="{A751B91E-A154-4524-82CC-0279E36D995F}">
      <dsp:nvSpPr>
        <dsp:cNvPr id="0" name=""/>
        <dsp:cNvSpPr/>
      </dsp:nvSpPr>
      <dsp:spPr>
        <a:xfrm>
          <a:off x="2849538" y="2493728"/>
          <a:ext cx="5579543" cy="114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служба состоит из подростков, получающих информацию от неформальных подростковых лидеров</a:t>
          </a:r>
          <a:endParaRPr lang="ru-RU" sz="2000" b="1" kern="1200" dirty="0"/>
        </a:p>
      </dsp:txBody>
      <dsp:txXfrm>
        <a:off x="2849538" y="2493728"/>
        <a:ext cx="5579543" cy="1142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C542D-7E9F-4F18-9CB6-6F7B5E8AF0C5}">
      <dsp:nvSpPr>
        <dsp:cNvPr id="0" name=""/>
        <dsp:cNvSpPr/>
      </dsp:nvSpPr>
      <dsp:spPr>
        <a:xfrm>
          <a:off x="3699327" y="53325"/>
          <a:ext cx="2929619" cy="7324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подготовительный</a:t>
          </a:r>
          <a:endParaRPr lang="ru-RU" sz="2400" b="1" kern="1200" dirty="0"/>
        </a:p>
      </dsp:txBody>
      <dsp:txXfrm>
        <a:off x="3720778" y="74776"/>
        <a:ext cx="2886717" cy="689502"/>
      </dsp:txXfrm>
    </dsp:sp>
    <dsp:sp modelId="{31EB25C6-733E-4886-BFFC-D160AC55F383}">
      <dsp:nvSpPr>
        <dsp:cNvPr id="0" name=""/>
        <dsp:cNvSpPr/>
      </dsp:nvSpPr>
      <dsp:spPr>
        <a:xfrm rot="5400000">
          <a:off x="5045331" y="779347"/>
          <a:ext cx="237612" cy="329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5065262" y="825332"/>
        <a:ext cx="197750" cy="166328"/>
      </dsp:txXfrm>
    </dsp:sp>
    <dsp:sp modelId="{5AB45E0E-CC00-473C-B87C-5EC88596363A}">
      <dsp:nvSpPr>
        <dsp:cNvPr id="0" name=""/>
        <dsp:cNvSpPr/>
      </dsp:nvSpPr>
      <dsp:spPr>
        <a:xfrm>
          <a:off x="3699327" y="1102546"/>
          <a:ext cx="2929619" cy="732404"/>
        </a:xfrm>
        <a:prstGeom prst="roundRect">
          <a:avLst>
            <a:gd name="adj" fmla="val 10000"/>
          </a:avLst>
        </a:prstGeom>
        <a:solidFill>
          <a:schemeClr val="accent5">
            <a:hueOff val="1314744"/>
            <a:satOff val="-23219"/>
            <a:lumOff val="112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примирения</a:t>
          </a:r>
          <a:endParaRPr lang="ru-RU" sz="3200" b="1" kern="1200" dirty="0"/>
        </a:p>
      </dsp:txBody>
      <dsp:txXfrm>
        <a:off x="3720778" y="1123997"/>
        <a:ext cx="2886717" cy="689502"/>
      </dsp:txXfrm>
    </dsp:sp>
    <dsp:sp modelId="{5BB997F8-AEE5-4C75-A6E7-EEA3FB4DBAA8}">
      <dsp:nvSpPr>
        <dsp:cNvPr id="0" name=""/>
        <dsp:cNvSpPr/>
      </dsp:nvSpPr>
      <dsp:spPr>
        <a:xfrm rot="5400000">
          <a:off x="5026811" y="1853261"/>
          <a:ext cx="274651" cy="329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972116"/>
            <a:satOff val="-34828"/>
            <a:lumOff val="16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5065262" y="1880727"/>
        <a:ext cx="197750" cy="192256"/>
      </dsp:txXfrm>
    </dsp:sp>
    <dsp:sp modelId="{E4B8FA6C-AD13-4F8D-8C8A-98D485A300EE}">
      <dsp:nvSpPr>
        <dsp:cNvPr id="0" name=""/>
        <dsp:cNvSpPr/>
      </dsp:nvSpPr>
      <dsp:spPr>
        <a:xfrm>
          <a:off x="3699327" y="2201154"/>
          <a:ext cx="2929619" cy="732404"/>
        </a:xfrm>
        <a:prstGeom prst="roundRect">
          <a:avLst>
            <a:gd name="adj" fmla="val 10000"/>
          </a:avLst>
        </a:prstGeom>
        <a:solidFill>
          <a:schemeClr val="accent5">
            <a:hueOff val="2629488"/>
            <a:satOff val="-46437"/>
            <a:lumOff val="224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Восстановления справедливости</a:t>
          </a:r>
          <a:endParaRPr lang="ru-RU" sz="2400" b="1" kern="1200" dirty="0"/>
        </a:p>
      </dsp:txBody>
      <dsp:txXfrm>
        <a:off x="3720778" y="2222605"/>
        <a:ext cx="2886717" cy="689502"/>
      </dsp:txXfrm>
    </dsp:sp>
    <dsp:sp modelId="{81242FC6-0C83-4721-8E3B-01130DF6F385}">
      <dsp:nvSpPr>
        <dsp:cNvPr id="0" name=""/>
        <dsp:cNvSpPr/>
      </dsp:nvSpPr>
      <dsp:spPr>
        <a:xfrm rot="5172153">
          <a:off x="5061619" y="2953839"/>
          <a:ext cx="278217" cy="329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3944232"/>
            <a:satOff val="-69656"/>
            <a:lumOff val="337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5099089" y="2979613"/>
        <a:ext cx="197750" cy="194752"/>
      </dsp:txXfrm>
    </dsp:sp>
    <dsp:sp modelId="{F748E15E-A56A-4613-B8F4-CA9FF9BB2654}">
      <dsp:nvSpPr>
        <dsp:cNvPr id="0" name=""/>
        <dsp:cNvSpPr/>
      </dsp:nvSpPr>
      <dsp:spPr>
        <a:xfrm>
          <a:off x="3772509" y="3303701"/>
          <a:ext cx="2929619" cy="732404"/>
        </a:xfrm>
        <a:prstGeom prst="roundRect">
          <a:avLst>
            <a:gd name="adj" fmla="val 10000"/>
          </a:avLst>
        </a:prstGeom>
        <a:solidFill>
          <a:schemeClr val="accent5">
            <a:hueOff val="3944232"/>
            <a:satOff val="-69656"/>
            <a:lumOff val="337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профилактический</a:t>
          </a:r>
          <a:endParaRPr lang="ru-RU" sz="2400" b="1" kern="1200" dirty="0"/>
        </a:p>
      </dsp:txBody>
      <dsp:txXfrm>
        <a:off x="3793960" y="3325152"/>
        <a:ext cx="2886717" cy="6895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67304-D300-44E1-B7DB-D26EBE84EFD3}">
      <dsp:nvSpPr>
        <dsp:cNvPr id="0" name=""/>
        <dsp:cNvSpPr/>
      </dsp:nvSpPr>
      <dsp:spPr>
        <a:xfrm rot="5400000">
          <a:off x="-121108" y="171355"/>
          <a:ext cx="886489" cy="6205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1</a:t>
          </a:r>
          <a:endParaRPr lang="ru-RU" sz="2400" b="1" kern="1200" dirty="0"/>
        </a:p>
      </dsp:txBody>
      <dsp:txXfrm rot="-5400000">
        <a:off x="11866" y="348652"/>
        <a:ext cx="620542" cy="265947"/>
      </dsp:txXfrm>
    </dsp:sp>
    <dsp:sp modelId="{0051A626-834E-4425-973E-69A50EC04F7F}">
      <dsp:nvSpPr>
        <dsp:cNvPr id="0" name=""/>
        <dsp:cNvSpPr/>
      </dsp:nvSpPr>
      <dsp:spPr>
        <a:xfrm rot="5400000">
          <a:off x="5186148" y="-4562816"/>
          <a:ext cx="576520" cy="9707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/>
            <a:t>Распознавание и определение конфликта</a:t>
          </a:r>
          <a:endParaRPr lang="ru-RU" sz="3100" b="1" kern="1200" dirty="0"/>
        </a:p>
      </dsp:txBody>
      <dsp:txXfrm rot="-5400000">
        <a:off x="620543" y="30932"/>
        <a:ext cx="9679589" cy="520234"/>
      </dsp:txXfrm>
    </dsp:sp>
    <dsp:sp modelId="{30806894-2849-41F4-A7DF-955667003D6D}">
      <dsp:nvSpPr>
        <dsp:cNvPr id="0" name=""/>
        <dsp:cNvSpPr/>
      </dsp:nvSpPr>
      <dsp:spPr>
        <a:xfrm rot="5400000">
          <a:off x="-132973" y="924000"/>
          <a:ext cx="886489" cy="6205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</a:t>
          </a:r>
          <a:endParaRPr lang="ru-RU" sz="2000" b="1" kern="1200" dirty="0"/>
        </a:p>
      </dsp:txBody>
      <dsp:txXfrm rot="-5400000">
        <a:off x="1" y="1101297"/>
        <a:ext cx="620542" cy="265947"/>
      </dsp:txXfrm>
    </dsp:sp>
    <dsp:sp modelId="{EF9C7988-5F08-4034-9F56-470CB9F4CFF9}">
      <dsp:nvSpPr>
        <dsp:cNvPr id="0" name=""/>
        <dsp:cNvSpPr/>
      </dsp:nvSpPr>
      <dsp:spPr>
        <a:xfrm rot="5400000">
          <a:off x="5186299" y="-3739102"/>
          <a:ext cx="576217" cy="9707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/>
            <a:t>Выработка возможных альтернативных решений</a:t>
          </a:r>
          <a:endParaRPr lang="ru-RU" sz="3100" b="1" kern="1200" dirty="0"/>
        </a:p>
      </dsp:txBody>
      <dsp:txXfrm rot="-5400000">
        <a:off x="620542" y="854784"/>
        <a:ext cx="9679603" cy="519959"/>
      </dsp:txXfrm>
    </dsp:sp>
    <dsp:sp modelId="{B1D39BBC-458F-4686-A534-B21DFC8271CB}">
      <dsp:nvSpPr>
        <dsp:cNvPr id="0" name=""/>
        <dsp:cNvSpPr/>
      </dsp:nvSpPr>
      <dsp:spPr>
        <a:xfrm rot="5400000">
          <a:off x="-132973" y="1712238"/>
          <a:ext cx="886489" cy="6205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</a:t>
          </a:r>
          <a:endParaRPr lang="ru-RU" sz="2000" b="1" kern="1200" dirty="0"/>
        </a:p>
      </dsp:txBody>
      <dsp:txXfrm rot="-5400000">
        <a:off x="1" y="1889535"/>
        <a:ext cx="620542" cy="265947"/>
      </dsp:txXfrm>
    </dsp:sp>
    <dsp:sp modelId="{AC272DF4-F58C-4E63-A4A8-276865C53FD1}">
      <dsp:nvSpPr>
        <dsp:cNvPr id="0" name=""/>
        <dsp:cNvSpPr/>
      </dsp:nvSpPr>
      <dsp:spPr>
        <a:xfrm rot="5400000">
          <a:off x="5186299" y="-2986492"/>
          <a:ext cx="576217" cy="9707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/>
            <a:t>Оценка альтернативных решений</a:t>
          </a:r>
          <a:endParaRPr lang="ru-RU" sz="3100" b="1" kern="1200" dirty="0"/>
        </a:p>
      </dsp:txBody>
      <dsp:txXfrm rot="-5400000">
        <a:off x="620542" y="1607394"/>
        <a:ext cx="9679603" cy="519959"/>
      </dsp:txXfrm>
    </dsp:sp>
    <dsp:sp modelId="{C2C8FAB9-0D2F-4523-A3B5-135861CA37AC}">
      <dsp:nvSpPr>
        <dsp:cNvPr id="0" name=""/>
        <dsp:cNvSpPr/>
      </dsp:nvSpPr>
      <dsp:spPr>
        <a:xfrm rot="5400000">
          <a:off x="-132973" y="2500476"/>
          <a:ext cx="886489" cy="6205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</a:t>
          </a:r>
          <a:endParaRPr lang="ru-RU" sz="2000" b="1" kern="1200" dirty="0"/>
        </a:p>
      </dsp:txBody>
      <dsp:txXfrm rot="-5400000">
        <a:off x="1" y="2677773"/>
        <a:ext cx="620542" cy="265947"/>
      </dsp:txXfrm>
    </dsp:sp>
    <dsp:sp modelId="{516325A9-D597-4545-9127-0E35FE0A4EB6}">
      <dsp:nvSpPr>
        <dsp:cNvPr id="0" name=""/>
        <dsp:cNvSpPr/>
      </dsp:nvSpPr>
      <dsp:spPr>
        <a:xfrm rot="5400000">
          <a:off x="5115044" y="-2198254"/>
          <a:ext cx="576217" cy="9707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/>
            <a:t>Выбор наиболее приемлемого решения</a:t>
          </a:r>
          <a:endParaRPr lang="ru-RU" sz="3100" b="1" kern="1200" dirty="0"/>
        </a:p>
      </dsp:txBody>
      <dsp:txXfrm rot="-5400000">
        <a:off x="549287" y="2395632"/>
        <a:ext cx="9679603" cy="519959"/>
      </dsp:txXfrm>
    </dsp:sp>
    <dsp:sp modelId="{FB2C2626-4F89-4F89-BCDA-A7615F2D2375}">
      <dsp:nvSpPr>
        <dsp:cNvPr id="0" name=""/>
        <dsp:cNvSpPr/>
      </dsp:nvSpPr>
      <dsp:spPr>
        <a:xfrm rot="5400000">
          <a:off x="-132973" y="3288713"/>
          <a:ext cx="886489" cy="6205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5</a:t>
          </a:r>
          <a:endParaRPr lang="ru-RU" sz="1800" b="1" kern="1200" dirty="0"/>
        </a:p>
      </dsp:txBody>
      <dsp:txXfrm rot="-5400000">
        <a:off x="1" y="3466010"/>
        <a:ext cx="620542" cy="265947"/>
      </dsp:txXfrm>
    </dsp:sp>
    <dsp:sp modelId="{CED8CBAD-6329-4F55-8DB4-0AF0339DC0ED}">
      <dsp:nvSpPr>
        <dsp:cNvPr id="0" name=""/>
        <dsp:cNvSpPr/>
      </dsp:nvSpPr>
      <dsp:spPr>
        <a:xfrm rot="5400000">
          <a:off x="5186299" y="-1410016"/>
          <a:ext cx="576217" cy="9707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/>
            <a:t>Соглашение о выполнении решения</a:t>
          </a:r>
          <a:endParaRPr lang="ru-RU" sz="3100" b="1" kern="1200" dirty="0"/>
        </a:p>
      </dsp:txBody>
      <dsp:txXfrm rot="-5400000">
        <a:off x="620542" y="3183870"/>
        <a:ext cx="9679603" cy="519959"/>
      </dsp:txXfrm>
    </dsp:sp>
    <dsp:sp modelId="{E64A4F8B-6460-44FD-8038-1727C88BA2AF}">
      <dsp:nvSpPr>
        <dsp:cNvPr id="0" name=""/>
        <dsp:cNvSpPr/>
      </dsp:nvSpPr>
      <dsp:spPr>
        <a:xfrm rot="5400000">
          <a:off x="-132973" y="4076951"/>
          <a:ext cx="886489" cy="6205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6</a:t>
          </a:r>
          <a:endParaRPr lang="ru-RU" sz="2000" b="1" kern="1200" dirty="0"/>
        </a:p>
      </dsp:txBody>
      <dsp:txXfrm rot="-5400000">
        <a:off x="1" y="4254248"/>
        <a:ext cx="620542" cy="265947"/>
      </dsp:txXfrm>
    </dsp:sp>
    <dsp:sp modelId="{7399558D-EAE6-4506-9A0A-E45CBB940F46}">
      <dsp:nvSpPr>
        <dsp:cNvPr id="0" name=""/>
        <dsp:cNvSpPr/>
      </dsp:nvSpPr>
      <dsp:spPr>
        <a:xfrm rot="5400000">
          <a:off x="5186299" y="-621778"/>
          <a:ext cx="576217" cy="97077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/>
            <a:t>Оценка результатов</a:t>
          </a:r>
          <a:endParaRPr lang="ru-RU" sz="3100" b="1" kern="1200" dirty="0"/>
        </a:p>
      </dsp:txBody>
      <dsp:txXfrm rot="-5400000">
        <a:off x="620542" y="3972108"/>
        <a:ext cx="9679603" cy="51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b="1" dirty="0" smtClean="0"/>
              <a:t>«Организация деятельности Службы примирения с использованием технологии педагогического посредничества в условиях МОУ «Детский дом»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/>
              <a:t>Муниципальное образовательное </a:t>
            </a:r>
            <a:r>
              <a:rPr lang="ru-RU" sz="2000" b="1" dirty="0"/>
              <a:t>учреждение для детей-сирот и детей, </a:t>
            </a:r>
            <a:r>
              <a:rPr lang="ru-RU" sz="2000" b="1" dirty="0" smtClean="0"/>
              <a:t>оставшихся </a:t>
            </a:r>
            <a:r>
              <a:rPr lang="ru-RU" sz="2000" b="1" dirty="0"/>
              <a:t>без попечения родителей «Детский дом»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224" y="611281"/>
            <a:ext cx="961905" cy="1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01288"/>
            <a:ext cx="11304869" cy="5332021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ru-RU" sz="4000" b="1" dirty="0"/>
              <a:t>Г. Надым                                                                                              «_____»______________2014  г.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                                                                      (Ф.И.О. участника программы)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с одной стороны, и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                                                                       (Ф.И.О. участника программы)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с другой стороны,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в присутствии ведущих Службы примирения МОУ «Детский дом» __________________________________________________________________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__________________________________________________________________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                                                                (Ф.И.О.)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в ходе примирительной встречи прояснили обстоятельства произошедшего: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  <a:r>
              <a:rPr lang="ru-RU" sz="4000" b="1" dirty="0" smtClean="0"/>
              <a:t>__________________________________________________________________</a:t>
            </a:r>
            <a:endParaRPr lang="ru-RU" sz="4000" b="1" dirty="0"/>
          </a:p>
          <a:p>
            <a:pPr>
              <a:spcBef>
                <a:spcPts val="0"/>
              </a:spcBef>
            </a:pPr>
            <a:r>
              <a:rPr lang="ru-RU" sz="4000" b="1" dirty="0" smtClean="0"/>
              <a:t>__________________________________________________________________</a:t>
            </a:r>
            <a:endParaRPr lang="ru-RU" sz="4000" b="1" dirty="0"/>
          </a:p>
          <a:p>
            <a:pPr>
              <a:spcBef>
                <a:spcPts val="0"/>
              </a:spcBef>
            </a:pPr>
            <a:r>
              <a:rPr lang="ru-RU" sz="4000" b="1" dirty="0"/>
              <a:t>(суть проблемы)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 </a:t>
            </a:r>
            <a:r>
              <a:rPr lang="ru-RU" sz="4000" b="1" dirty="0" smtClean="0"/>
              <a:t>__________________________________________________________________</a:t>
            </a:r>
            <a:endParaRPr lang="ru-RU" sz="4000" b="1" dirty="0"/>
          </a:p>
          <a:p>
            <a:pPr>
              <a:spcBef>
                <a:spcPts val="0"/>
              </a:spcBef>
            </a:pPr>
            <a:r>
              <a:rPr lang="ru-RU" sz="4000" b="1" dirty="0"/>
              <a:t>__________________________________________________________________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Стороны обсудили сложившуюся ситуацию и заключили Договор о нижеследующем:</a:t>
            </a:r>
          </a:p>
          <a:p>
            <a:pPr lvl="0">
              <a:spcBef>
                <a:spcPts val="0"/>
              </a:spcBef>
            </a:pPr>
            <a:r>
              <a:rPr lang="ru-RU" sz="4000" b="1" dirty="0"/>
              <a:t>Оценка сложившейся ситуации (нанесенного вреда)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Выслушав друг друга стороны признали, что имело место событие, изложенное выше, которое было несправедливым и болезненным для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b="1" dirty="0"/>
              <a:t> </a:t>
            </a:r>
          </a:p>
          <a:p>
            <a:pPr lvl="0">
              <a:spcBef>
                <a:spcPts val="0"/>
              </a:spcBef>
            </a:pPr>
            <a:r>
              <a:rPr lang="ru-RU" sz="4000" b="1" dirty="0"/>
              <a:t>Восстановление справедливости: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(Ф.И.О.)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готов (а)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__________________________________________________________________________</a:t>
            </a:r>
          </a:p>
          <a:p>
            <a:pPr>
              <a:spcBef>
                <a:spcPts val="0"/>
              </a:spcBef>
            </a:pPr>
            <a:r>
              <a:rPr lang="ru-RU" sz="4000" b="1" dirty="0" smtClean="0"/>
              <a:t>__________________________________________________________________________</a:t>
            </a:r>
            <a:endParaRPr lang="ru-RU" sz="4000" b="1" dirty="0"/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 </a:t>
            </a:r>
            <a:r>
              <a:rPr lang="ru-RU" sz="4000" b="1" dirty="0" smtClean="0"/>
              <a:t>_____________________________________________________________________________</a:t>
            </a:r>
            <a:endParaRPr lang="ru-RU" sz="4000" b="1" dirty="0"/>
          </a:p>
          <a:p>
            <a:pPr>
              <a:spcBef>
                <a:spcPts val="0"/>
              </a:spcBef>
            </a:pPr>
            <a:r>
              <a:rPr lang="ru-RU" sz="4000" b="1" dirty="0"/>
              <a:t>(Ф.И.О.)</a:t>
            </a:r>
          </a:p>
          <a:p>
            <a:pPr>
              <a:spcBef>
                <a:spcPts val="0"/>
              </a:spcBef>
            </a:pPr>
            <a:r>
              <a:rPr lang="ru-RU" sz="4000" b="1" dirty="0"/>
              <a:t>готов (а)</a:t>
            </a:r>
          </a:p>
          <a:p>
            <a:pPr>
              <a:spcBef>
                <a:spcPts val="0"/>
              </a:spcBef>
            </a:pPr>
            <a:r>
              <a:rPr lang="ru-RU" sz="4000" b="1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ru-RU" sz="4000" b="1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987" y="154379"/>
            <a:ext cx="10341684" cy="1282535"/>
          </a:xfrm>
        </p:spPr>
        <p:txBody>
          <a:bodyPr/>
          <a:lstStyle/>
          <a:p>
            <a:pPr algn="ctr"/>
            <a:r>
              <a:rPr lang="ru-RU" sz="4800" b="1" dirty="0"/>
              <a:t>Договор примирения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2229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79419"/>
            <a:ext cx="10948609" cy="4461944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Дальнейшие намерения: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Стороны обещают, что в будущем времени будут учитывать произошедшее с ними и намереваются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_____________________________________________________________________________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_____________________________________________________________________________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ПОДПИСИ СТОРОН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1.Участник программы 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Место жительства _____________________________________________________________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_____________________________________________________________________________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Подпись 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2.Участник программы__________________________________________________________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Место жительства _____________________________________________________________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_____________________________________________________________________________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Подпись 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3. Ведущий программы примирения ______________________________________________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</a:p>
          <a:p>
            <a:pPr lvl="0">
              <a:spcBef>
                <a:spcPts val="0"/>
              </a:spcBef>
              <a:buClr>
                <a:srgbClr val="90C226"/>
              </a:buClr>
            </a:pPr>
            <a:r>
              <a:rPr lang="ru-RU" sz="1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Подпись_______________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3133"/>
            <a:ext cx="8596668" cy="1211284"/>
          </a:xfrm>
        </p:spPr>
        <p:txBody>
          <a:bodyPr/>
          <a:lstStyle/>
          <a:p>
            <a:pPr algn="ctr"/>
            <a:r>
              <a:rPr lang="ru-RU" sz="4800" b="1" dirty="0" smtClean="0"/>
              <a:t>Договор примирения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10856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656691"/>
              </p:ext>
            </p:extLst>
          </p:nvPr>
        </p:nvGraphicFramePr>
        <p:xfrm>
          <a:off x="931863" y="1769423"/>
          <a:ext cx="10328275" cy="4833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Шесть шагов беспроигрышного метода решения конфликтов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6319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05048"/>
            <a:ext cx="8596668" cy="17793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Восстановительная технология - </a:t>
            </a:r>
            <a:r>
              <a:rPr lang="ru-RU" b="1" dirty="0"/>
              <a:t>э</a:t>
            </a:r>
            <a:r>
              <a:rPr lang="ru-RU" b="1" dirty="0" smtClean="0"/>
              <a:t>то </a:t>
            </a:r>
            <a:r>
              <a:rPr lang="ru-RU" b="1" dirty="0"/>
              <a:t>совокупность способов, методов и форм работы, позволяющих конструктивно разрешать конфликтные ситуации, максимально удовлетворяя потребности участников конфликта</a:t>
            </a:r>
            <a:r>
              <a:rPr lang="ru-RU" b="1" dirty="0" smtClean="0"/>
              <a:t>.</a:t>
            </a:r>
          </a:p>
          <a:p>
            <a:pPr algn="just"/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987" y="332509"/>
            <a:ext cx="10341684" cy="115190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Восстановительная технология – один из способов разрешения конфликтных ситуаций</a:t>
            </a:r>
            <a:endParaRPr lang="ru-RU" sz="36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33091907"/>
              </p:ext>
            </p:extLst>
          </p:nvPr>
        </p:nvGraphicFramePr>
        <p:xfrm>
          <a:off x="1135888" y="3236976"/>
          <a:ext cx="10160000" cy="3639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251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smtClean="0"/>
              <a:t>Медиация (от лат. </a:t>
            </a:r>
            <a:r>
              <a:rPr lang="en-US" sz="2000" b="1" dirty="0"/>
              <a:t>«</a:t>
            </a:r>
            <a:r>
              <a:rPr lang="en-US" sz="2000" b="1" dirty="0" err="1"/>
              <a:t>mediare</a:t>
            </a:r>
            <a:r>
              <a:rPr lang="en-US" sz="2000" b="1" dirty="0"/>
              <a:t>» - </a:t>
            </a:r>
            <a:r>
              <a:rPr lang="ru-RU" sz="2000" b="1" dirty="0" smtClean="0"/>
              <a:t>посредничать) </a:t>
            </a:r>
            <a:r>
              <a:rPr lang="ru-RU" sz="2000" b="1" dirty="0"/>
              <a:t>– альтернативная форма разрешения конфликта с участием третьей нейтральной, беспристрастной, не заинтересованной в данном конфликте стороны – медиатора, который помогает сторонам выработать определенное соглашение по спору, при этом стороны полностью контролируют процесс принятия решения по урегулированию спора и условия его разрешения. Роль медиатора заключается в том, что он стремится озвучить как можно больше различных описаний конфликтной ситуации (вместо того, чтобы создать одно-единственное согласованное описание), чтобы создать пространство для возникновения новых смыслов.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48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Медиация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98599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/>
              <a:t>Цель технологии педагогического посредничества – восстановление нарушенных взаимоотношений как с конкретным человеком так и с обществом в целом, способствующем возвращению ребёнка а не отчуждению его в случае совершения им преступления.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6112" y="558281"/>
            <a:ext cx="10341684" cy="1054250"/>
          </a:xfrm>
        </p:spPr>
        <p:txBody>
          <a:bodyPr/>
          <a:lstStyle/>
          <a:p>
            <a:pPr algn="ctr"/>
            <a:r>
              <a:rPr lang="ru-RU" sz="4400" b="1" dirty="0" smtClean="0"/>
              <a:t>Технология педагогического посредничества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0765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b="1" dirty="0" smtClean="0"/>
              <a:t>есть </a:t>
            </a:r>
            <a:r>
              <a:rPr lang="ru-RU" b="1" dirty="0"/>
              <a:t>конфликтная ситуация, стороны известны и признают своё участие в этой ситуации (но не обязательно признают свою правоту);</a:t>
            </a:r>
          </a:p>
          <a:p>
            <a:r>
              <a:rPr lang="ru-RU" b="1" dirty="0"/>
              <a:t>- каждой из сторон более 10 лет;</a:t>
            </a:r>
          </a:p>
          <a:p>
            <a:r>
              <a:rPr lang="ru-RU" b="1" dirty="0"/>
              <a:t>- стороны не употребляют наркотические вещества и психически здоровы (поскольку в противном случае они не в состоянии брать на себя ответственность за свои поступки);</a:t>
            </a:r>
          </a:p>
          <a:p>
            <a:r>
              <a:rPr lang="ru-RU" b="1" dirty="0"/>
              <a:t>- желательно чтобы со времени конфликта прошло не более 1-2 месяцев, поскольку иначе пережитые чувства начинают стираться.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6112" y="570156"/>
            <a:ext cx="10341684" cy="1054250"/>
          </a:xfrm>
        </p:spPr>
        <p:txBody>
          <a:bodyPr/>
          <a:lstStyle/>
          <a:p>
            <a:r>
              <a:rPr lang="ru-RU" sz="4000" b="1" dirty="0"/>
              <a:t>Критерии принятия случая на программу примирения:</a:t>
            </a:r>
          </a:p>
        </p:txBody>
      </p:sp>
    </p:spTree>
    <p:extLst>
      <p:ext uri="{BB962C8B-B14F-4D97-AF65-F5344CB8AC3E}">
        <p14:creationId xmlns:p14="http://schemas.microsoft.com/office/powerpoint/2010/main" val="19932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630928"/>
              </p:ext>
            </p:extLst>
          </p:nvPr>
        </p:nvGraphicFramePr>
        <p:xfrm>
          <a:off x="0" y="891125"/>
          <a:ext cx="12192000" cy="6754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1090"/>
                <a:gridCol w="3153739"/>
                <a:gridCol w="2240889"/>
                <a:gridCol w="2309165"/>
                <a:gridCol w="2687117"/>
              </a:tblGrid>
              <a:tr h="70243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Этапы</a:t>
                      </a:r>
                      <a:endParaRPr lang="ru-RU" sz="1200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Основные</a:t>
                      </a:r>
                      <a:endParaRPr lang="ru-RU" sz="1200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характеристики  процесса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1 этап</a:t>
                      </a:r>
                      <a:endParaRPr lang="ru-RU" sz="1200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Подготовительный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2 этап</a:t>
                      </a:r>
                      <a:endParaRPr lang="ru-RU" sz="1200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Примирения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3 этап</a:t>
                      </a:r>
                      <a:endParaRPr lang="ru-RU" sz="1200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Восстановления справедливости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4 этап</a:t>
                      </a:r>
                      <a:endParaRPr lang="ru-RU" sz="1200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Профилактический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</a:tr>
              <a:tr h="73738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Цель деятельности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подготовка к проведению встречи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организация и проведение примирительной встречи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>
                          <a:effectLst/>
                        </a:rPr>
                        <a:t>обеспечение успешности выполнения пунктов соглашения, достигнутого на предыдущем этапе представителями сторон</a:t>
                      </a:r>
                      <a:endParaRPr lang="ru-RU" sz="110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>
                          <a:effectLst/>
                        </a:rPr>
                        <a:t>профилактика возможных рецидивов девиации поведения</a:t>
                      </a:r>
                      <a:endParaRPr lang="ru-RU" sz="110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</a:tr>
              <a:tr h="3854508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Задачи  деятельности  педагога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получение информации о конфликте, оценка конфликта с точки зрения эффективности применения к нему посредничества;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установление доверительных отношений со сторонами конфликта, получения представления о содержании произошедшего конфликта со слов его участников, принятия  переживаний, оценок участников ситуации и их мнений по разрешению ситуации;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представление процедуры примирения и мотивации сторон на участие в ней;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в случае получения согласия - информирование о вопросах, которые будут обсуждаться на примирительной встрече, о правилах встречи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помощь в выражении (а при необходимости </a:t>
                      </a:r>
                      <a:r>
                        <a:rPr lang="ru-RU" sz="1100" b="1" kern="0" dirty="0" err="1">
                          <a:effectLst/>
                        </a:rPr>
                        <a:t>переформулировании</a:t>
                      </a:r>
                      <a:r>
                        <a:rPr lang="ru-RU" sz="1100" b="1" kern="0" dirty="0">
                          <a:effectLst/>
                        </a:rPr>
                        <a:t>) сильных эмоций представителей сторон;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организация диалога сторон, направленного на восстановление картины и последствий ситуации;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помощь сторонам в осознании несправедливости произошедшего;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организация диалога о возмещении ущерба, о будущем нарушителя, а при необходимости – и будущем жертвы;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составления примирительного соглашения сторон, учитывающего согласованные решения сторон и механизм его выполнения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контроль за выполнением сторонами условий соглашения;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организация при необходимости дополнительных встреч;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организация периодических контрольно-консультативных встреч с участниками конфликта и лицами из  их ближайшего окружения;</a:t>
                      </a:r>
                      <a:endParaRPr lang="ru-RU" sz="1100" b="1" kern="50" dirty="0">
                        <a:effectLst/>
                      </a:endParaRP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организация взаимодействия различных субъектов социума, актуальных для закрепления положительного эффекта примирительной процедуры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</a:tr>
              <a:tr h="564456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Основные методы взаимодействия с участниками конфликта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>
                          <a:effectLst/>
                        </a:rPr>
                        <a:t>беседа, активное слушание, метод переноса чувств</a:t>
                      </a:r>
                      <a:endParaRPr lang="ru-RU" sz="110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>
                          <a:effectLst/>
                        </a:rPr>
                        <a:t>метод «взрыва», создание педагогической ситуации</a:t>
                      </a:r>
                      <a:endParaRPr lang="ru-RU" sz="110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>
                          <a:effectLst/>
                        </a:rPr>
                        <a:t>создание педагогической ситуации, консультирования, поддержки</a:t>
                      </a:r>
                      <a:endParaRPr lang="ru-RU" sz="110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индивидуальное сопровождение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</a:tr>
              <a:tr h="790237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200" kern="0" dirty="0">
                          <a:effectLst/>
                        </a:rPr>
                        <a:t>Критерий перехода на следующий этап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согласие участников конфликта на принятие участия в примирительной встрече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>
                          <a:effectLst/>
                        </a:rPr>
                        <a:t>подписание примирительного соглашения</a:t>
                      </a:r>
                      <a:endParaRPr lang="ru-RU" sz="110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>
                          <a:effectLst/>
                        </a:rPr>
                        <a:t>успешное выполнение условий соглашения</a:t>
                      </a:r>
                      <a:endParaRPr lang="ru-RU" sz="1100" b="1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240"/>
                        </a:spcAft>
                      </a:pPr>
                      <a:r>
                        <a:rPr lang="ru-RU" sz="1100" b="1" kern="0" dirty="0">
                          <a:effectLst/>
                        </a:rPr>
                        <a:t>стабильное отсутствие деструктивных конфликтных ситуаций, рецидивов девиации</a:t>
                      </a:r>
                      <a:endParaRPr lang="ru-RU" sz="1100" b="1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77334" y="0"/>
            <a:ext cx="10844106" cy="107899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/>
              <a:t>Модель педагогического посредничества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805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261287"/>
              </p:ext>
            </p:extLst>
          </p:nvPr>
        </p:nvGraphicFramePr>
        <p:xfrm>
          <a:off x="931863" y="2090058"/>
          <a:ext cx="10328275" cy="4036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Этапы педагогического посредничества</a:t>
            </a:r>
            <a:endParaRPr lang="ru-RU" sz="4400" b="1" dirty="0"/>
          </a:p>
        </p:txBody>
      </p:sp>
      <p:sp>
        <p:nvSpPr>
          <p:cNvPr id="7" name="Выноска со стрелкой влево 6"/>
          <p:cNvSpPr/>
          <p:nvPr/>
        </p:nvSpPr>
        <p:spPr>
          <a:xfrm>
            <a:off x="8277101" y="3633849"/>
            <a:ext cx="2505694" cy="736270"/>
          </a:xfrm>
          <a:prstGeom prst="left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Супервизор</a:t>
            </a:r>
            <a:endParaRPr lang="ru-RU" sz="2000" b="1" dirty="0"/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926275" y="3521033"/>
            <a:ext cx="3348842" cy="961901"/>
          </a:xfrm>
          <a:prstGeom prst="righ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Медиатор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969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7539"/>
            <a:ext cx="8596668" cy="46638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Короткий перерыв может попросить любая сторона в любой момент</a:t>
            </a:r>
          </a:p>
          <a:p>
            <a:r>
              <a:rPr lang="ru-RU" b="1" dirty="0"/>
              <a:t>Нельзя перебивать говорящего</a:t>
            </a:r>
          </a:p>
          <a:p>
            <a:r>
              <a:rPr lang="ru-RU" b="1" dirty="0"/>
              <a:t>Слушать и говорить следует с уважением к друг другу</a:t>
            </a:r>
          </a:p>
          <a:p>
            <a:r>
              <a:rPr lang="ru-RU" b="1" dirty="0"/>
              <a:t>Стороны могут выдвинуть свои особые условия</a:t>
            </a:r>
          </a:p>
          <a:p>
            <a:r>
              <a:rPr lang="ru-RU" b="1" dirty="0"/>
              <a:t>Обе стороны должны дать согласие по порядку проведения встречи и на начало всего процесса</a:t>
            </a:r>
          </a:p>
          <a:p>
            <a:r>
              <a:rPr lang="ru-RU" b="1" dirty="0" smtClean="0"/>
              <a:t>Обязанности </a:t>
            </a:r>
            <a:r>
              <a:rPr lang="ru-RU" b="1" dirty="0"/>
              <a:t>ведущего:</a:t>
            </a:r>
          </a:p>
          <a:p>
            <a:r>
              <a:rPr lang="ru-RU" b="1" dirty="0"/>
              <a:t>Беспристрастная работа на пользу обеих сторон</a:t>
            </a:r>
          </a:p>
          <a:p>
            <a:r>
              <a:rPr lang="ru-RU" b="1" dirty="0"/>
              <a:t>Соблюдение конфиденциальности, в противном случае можно повредить себе и другому человеку</a:t>
            </a:r>
          </a:p>
          <a:p>
            <a:r>
              <a:rPr lang="ru-RU" b="1" dirty="0"/>
              <a:t>Ведущий не может предлагать решения, он может только помочь сторонам найти свои собственные решения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96884"/>
            <a:ext cx="10639851" cy="783772"/>
          </a:xfrm>
        </p:spPr>
        <p:txBody>
          <a:bodyPr/>
          <a:lstStyle/>
          <a:p>
            <a:r>
              <a:rPr lang="ru-RU" sz="4800" b="1" dirty="0" smtClean="0"/>
              <a:t>Правила примирительной встречи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6628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ru-RU" sz="3200" b="1" dirty="0" smtClean="0"/>
              <a:t>Беседа, активное слушание, метод переноса чувств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3200" b="1" dirty="0" smtClean="0"/>
              <a:t>Метод «взрыва», создание педагогической ситуации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3200" b="1" dirty="0" smtClean="0"/>
              <a:t>Создание педагогической ситуации, консультирования, поддержки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3200" b="1" dirty="0" smtClean="0"/>
              <a:t>Индивидуальное сопровождение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7987" y="285008"/>
            <a:ext cx="10341684" cy="1339398"/>
          </a:xfrm>
        </p:spPr>
        <p:txBody>
          <a:bodyPr/>
          <a:lstStyle/>
          <a:p>
            <a:r>
              <a:rPr lang="ru-RU" sz="4400" b="1" dirty="0" smtClean="0"/>
              <a:t>Основные методы взаимодействия с участниками конфликта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1354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151</TotalTime>
  <Words>781</Words>
  <Application>Microsoft Office PowerPoint</Application>
  <PresentationFormat>Произвольный</PresentationFormat>
  <Paragraphs>156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«Организация деятельности Службы примирения с использованием технологии педагогического посредничества в условиях МОУ «Детский дом»</vt:lpstr>
      <vt:lpstr>Восстановительная технология – один из способов разрешения конфликтных ситуаций</vt:lpstr>
      <vt:lpstr>Медиация</vt:lpstr>
      <vt:lpstr>Технология педагогического посредничества</vt:lpstr>
      <vt:lpstr>Критерии принятия случая на программу примирения:</vt:lpstr>
      <vt:lpstr>Модель педагогического посредничества</vt:lpstr>
      <vt:lpstr>Этапы педагогического посредничества</vt:lpstr>
      <vt:lpstr>Правила примирительной встречи</vt:lpstr>
      <vt:lpstr>Основные методы взаимодействия с участниками конфликта</vt:lpstr>
      <vt:lpstr>Договор примирения</vt:lpstr>
      <vt:lpstr>Договор примирения</vt:lpstr>
      <vt:lpstr>Шесть шагов беспроигрышного метода решения конфликтов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ТЕХНОЛОГИИ ПОСРЕДНИЧЕСТВА В ОБЩЕОБРАЗОВАТЕЛЬНОМ УЧРЕЖДЕНИИ, КАК ЭФФЕКТИВНЫЙ СПОСОБ  УРЕГУЛИРОВАНИЯ КОНФЛИКТНЫХ СИТУАЦИЙ»</dc:title>
  <dc:creator>Марина Г</dc:creator>
  <cp:lastModifiedBy>User</cp:lastModifiedBy>
  <cp:revision>20</cp:revision>
  <dcterms:created xsi:type="dcterms:W3CDTF">2014-12-07T18:11:23Z</dcterms:created>
  <dcterms:modified xsi:type="dcterms:W3CDTF">2014-12-09T05:24:50Z</dcterms:modified>
</cp:coreProperties>
</file>